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58" r:id="rId5"/>
    <p:sldId id="289" r:id="rId6"/>
    <p:sldId id="259" r:id="rId7"/>
    <p:sldId id="286" r:id="rId8"/>
    <p:sldId id="288" r:id="rId9"/>
    <p:sldId id="260" r:id="rId10"/>
    <p:sldId id="275" r:id="rId11"/>
    <p:sldId id="265" r:id="rId12"/>
    <p:sldId id="287" r:id="rId13"/>
    <p:sldId id="285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738F7-E0CE-4209-80C1-FB237B199EC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F602D-D176-424A-854C-CEB8FA09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Section 2 </a:t>
            </a:r>
            <a:r>
              <a:rPr lang="ko-KR" altLang="en-US" dirty="0" err="1"/>
              <a:t>이커머스</a:t>
            </a:r>
            <a:r>
              <a:rPr lang="ko-KR" altLang="en-US" dirty="0"/>
              <a:t> 분야를 채택한 </a:t>
            </a:r>
            <a:r>
              <a:rPr lang="ko-KR" altLang="en-US" dirty="0" err="1"/>
              <a:t>이빈입니다</a:t>
            </a:r>
            <a:r>
              <a:rPr lang="en-US" altLang="ko-KR" dirty="0"/>
              <a:t>. </a:t>
            </a:r>
            <a:r>
              <a:rPr lang="ko-KR" altLang="en-US" dirty="0"/>
              <a:t>세부 주제로는 여름 의류 </a:t>
            </a:r>
            <a:r>
              <a:rPr lang="ko-KR" altLang="en-US" dirty="0" err="1"/>
              <a:t>매출분석입니다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5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6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이번에 선택하게 된 주제는 충남</a:t>
            </a:r>
            <a:r>
              <a:rPr lang="en-US" altLang="ko-KR" dirty="0"/>
              <a:t>/</a:t>
            </a:r>
            <a:r>
              <a:rPr lang="ko-KR" altLang="en-US" dirty="0"/>
              <a:t>대전</a:t>
            </a:r>
            <a:r>
              <a:rPr lang="en-US" altLang="ko-KR" dirty="0"/>
              <a:t>/</a:t>
            </a:r>
            <a:r>
              <a:rPr lang="ko-KR" altLang="en-US" dirty="0"/>
              <a:t>세종 지역의 </a:t>
            </a:r>
            <a:r>
              <a:rPr lang="ko-KR" altLang="en-US" dirty="0" err="1"/>
              <a:t>범죄율</a:t>
            </a:r>
            <a:r>
              <a:rPr lang="ko-KR" altLang="en-US" dirty="0"/>
              <a:t> 예측입니다</a:t>
            </a:r>
            <a:r>
              <a:rPr lang="en-US" altLang="ko-KR" dirty="0"/>
              <a:t>. </a:t>
            </a:r>
            <a:r>
              <a:rPr lang="ko-KR" altLang="en-US" dirty="0"/>
              <a:t>최근 이태원 참사처럼 경찰력의 부족으로 일어난 사고가 끊임없이 나오고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대전충남 경찰지구대의 경우 인력 부족이며</a:t>
            </a:r>
            <a:r>
              <a:rPr lang="en-US" altLang="ko-KR" dirty="0"/>
              <a:t>, </a:t>
            </a:r>
            <a:r>
              <a:rPr lang="ko-KR" altLang="en-US" dirty="0"/>
              <a:t>지구대 파출소 등 경찰 인력의 부족으로 범죄 검거율에서 많은 어려움을 겪고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정해진 경찰인력으로 최대의 효율을 내기위해 데이터 분석과 </a:t>
            </a:r>
            <a:r>
              <a:rPr lang="ko-KR" altLang="en-US" dirty="0" err="1"/>
              <a:t>딥러닝을</a:t>
            </a:r>
            <a:r>
              <a:rPr lang="ko-KR" altLang="en-US" dirty="0"/>
              <a:t> 통해 범죄율을 예측하여 </a:t>
            </a:r>
            <a:r>
              <a:rPr lang="ko-KR" altLang="en-US" dirty="0" err="1"/>
              <a:t>선제대응할</a:t>
            </a:r>
            <a:r>
              <a:rPr lang="ko-KR" altLang="en-US" dirty="0"/>
              <a:t> 수 있는 방법을 프로젝트 주제로 꼽았습니다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소개입니다</a:t>
            </a:r>
            <a:r>
              <a:rPr lang="en-US" altLang="ko-KR" dirty="0"/>
              <a:t>. </a:t>
            </a:r>
            <a:r>
              <a:rPr lang="ko-KR" altLang="en-US" dirty="0"/>
              <a:t>주 데이터는 스마트 치안 빅데이터 플랫폼과 </a:t>
            </a:r>
            <a:r>
              <a:rPr lang="en-US" altLang="ko-KR" dirty="0"/>
              <a:t>TAAs </a:t>
            </a:r>
            <a:r>
              <a:rPr lang="ko-KR" altLang="en-US" dirty="0"/>
              <a:t>교통사고 분석시스템을 이용했습니다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TAAS </a:t>
            </a:r>
            <a:r>
              <a:rPr lang="ko-KR" altLang="en-US" dirty="0"/>
              <a:t>교통사고 분석시스템에서는 전국과 </a:t>
            </a:r>
            <a:r>
              <a:rPr lang="ko-KR" altLang="en-US" dirty="0" err="1"/>
              <a:t>대전충남세종</a:t>
            </a:r>
            <a:r>
              <a:rPr lang="ko-KR" altLang="en-US" dirty="0"/>
              <a:t> 지역의 사고건수 </a:t>
            </a:r>
            <a:r>
              <a:rPr lang="en-US" altLang="ko-KR" dirty="0"/>
              <a:t>/ </a:t>
            </a:r>
            <a:r>
              <a:rPr lang="ko-KR" altLang="en-US" dirty="0"/>
              <a:t>사망자수 </a:t>
            </a:r>
            <a:r>
              <a:rPr lang="en-US" altLang="ko-KR" dirty="0"/>
              <a:t>/ </a:t>
            </a:r>
            <a:r>
              <a:rPr lang="ko-KR" altLang="en-US" dirty="0"/>
              <a:t>부상자수와 연도를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스마트 치안 </a:t>
            </a:r>
            <a:r>
              <a:rPr lang="ko-KR" altLang="en-US" dirty="0" err="1"/>
              <a:t>빅데이터플랫폼에서는</a:t>
            </a:r>
            <a:r>
              <a:rPr lang="ko-KR" altLang="en-US" dirty="0"/>
              <a:t> 접수완료시간</a:t>
            </a:r>
            <a:r>
              <a:rPr lang="en-US" altLang="ko-KR" dirty="0"/>
              <a:t>, </a:t>
            </a:r>
            <a:r>
              <a:rPr lang="ko-KR" altLang="en-US" dirty="0"/>
              <a:t>사건상태코드</a:t>
            </a:r>
            <a:r>
              <a:rPr lang="en-US" altLang="ko-KR" dirty="0"/>
              <a:t>, </a:t>
            </a:r>
            <a:r>
              <a:rPr lang="ko-KR" altLang="en-US" dirty="0"/>
              <a:t>사건종별코드</a:t>
            </a:r>
            <a:r>
              <a:rPr lang="en-US" altLang="ko-KR" dirty="0"/>
              <a:t>,</a:t>
            </a:r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ko-KR" altLang="en-US" dirty="0"/>
              <a:t>사건주소</a:t>
            </a:r>
            <a:r>
              <a:rPr lang="en-US" altLang="ko-KR" dirty="0"/>
              <a:t>,</a:t>
            </a:r>
            <a:r>
              <a:rPr lang="ko-KR" altLang="en-US" dirty="0"/>
              <a:t>위경도 좌표</a:t>
            </a:r>
            <a:r>
              <a:rPr lang="en-US" altLang="ko-KR" dirty="0"/>
              <a:t>,</a:t>
            </a:r>
            <a:r>
              <a:rPr lang="ko-KR" altLang="en-US" dirty="0"/>
              <a:t>동일사건여부를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컬럼별</a:t>
            </a:r>
            <a:r>
              <a:rPr lang="ko-KR" altLang="en-US" dirty="0"/>
              <a:t> 모두 전처리를 거쳐 제가 임의로 만든 컬럼입니다</a:t>
            </a:r>
            <a:r>
              <a:rPr lang="en-US" altLang="ko-KR" dirty="0"/>
              <a:t>. </a:t>
            </a:r>
            <a:r>
              <a:rPr lang="ko-KR" altLang="en-US" dirty="0"/>
              <a:t>시간 관계상 전처리를 어떻게 하였는지는 생략하겠습니다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</a:t>
            </a:r>
            <a:r>
              <a:rPr lang="ko-KR" altLang="en-US" dirty="0" err="1"/>
              <a:t>분석프로세스입니다</a:t>
            </a:r>
            <a:r>
              <a:rPr lang="en-US" altLang="ko-KR" dirty="0"/>
              <a:t>. </a:t>
            </a:r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9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결과입니다</a:t>
            </a:r>
            <a:r>
              <a:rPr lang="en-US" altLang="ko-KR" dirty="0"/>
              <a:t>. </a:t>
            </a:r>
            <a:r>
              <a:rPr lang="ko-KR" altLang="en-US" dirty="0"/>
              <a:t>대전</a:t>
            </a:r>
            <a:r>
              <a:rPr lang="en-US" altLang="ko-KR" dirty="0"/>
              <a:t>/</a:t>
            </a:r>
            <a:r>
              <a:rPr lang="ko-KR" altLang="en-US" dirty="0"/>
              <a:t>세종</a:t>
            </a:r>
            <a:r>
              <a:rPr lang="en-US" altLang="ko-KR" dirty="0"/>
              <a:t>/</a:t>
            </a:r>
            <a:r>
              <a:rPr lang="ko-KR" altLang="en-US" dirty="0"/>
              <a:t>충남 지역의 </a:t>
            </a:r>
            <a:r>
              <a:rPr lang="en-US" altLang="ko-KR" dirty="0"/>
              <a:t>5</a:t>
            </a:r>
            <a:r>
              <a:rPr lang="ko-KR" altLang="en-US" dirty="0"/>
              <a:t>년간 사고건수 </a:t>
            </a:r>
            <a:r>
              <a:rPr lang="en-US" altLang="ko-KR" dirty="0"/>
              <a:t>/ </a:t>
            </a:r>
            <a:r>
              <a:rPr lang="ko-KR" altLang="en-US" dirty="0"/>
              <a:t>사망자수 </a:t>
            </a:r>
            <a:r>
              <a:rPr lang="en-US" altLang="ko-KR" dirty="0"/>
              <a:t>/ </a:t>
            </a:r>
            <a:r>
              <a:rPr lang="ko-KR" altLang="en-US" dirty="0"/>
              <a:t>부상자수 모두 감소세를 기록함을 알 수 있습니다</a:t>
            </a:r>
            <a:r>
              <a:rPr lang="en-US" altLang="ko-KR" dirty="0"/>
              <a:t>. </a:t>
            </a:r>
            <a:r>
              <a:rPr lang="ko-KR" altLang="en-US" dirty="0"/>
              <a:t>각 시</a:t>
            </a:r>
            <a:r>
              <a:rPr lang="en-US" altLang="ko-KR" dirty="0"/>
              <a:t>/</a:t>
            </a:r>
            <a:r>
              <a:rPr lang="ko-KR" altLang="en-US" dirty="0"/>
              <a:t>군 별로 보아도 감소세를 띔을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4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각 사건별로 확인을 해보았을 때 내용확인이 불가한 경우가 대부분임을 알 수 있습니다</a:t>
            </a:r>
            <a:r>
              <a:rPr lang="en-US" altLang="ko-KR" dirty="0"/>
              <a:t>. EDA</a:t>
            </a:r>
            <a:r>
              <a:rPr lang="ko-KR" altLang="en-US" dirty="0"/>
              <a:t>를 통해 내용확인이 불가한</a:t>
            </a:r>
            <a:r>
              <a:rPr lang="en-US" altLang="ko-KR" dirty="0"/>
              <a:t> </a:t>
            </a:r>
            <a:r>
              <a:rPr lang="ko-KR" altLang="en-US" dirty="0"/>
              <a:t>경우는 제거하고 모델링을 실시하였습니다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5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5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분석한 결과입니다</a:t>
            </a:r>
            <a:r>
              <a:rPr lang="en-US" altLang="ko-KR" dirty="0"/>
              <a:t>. </a:t>
            </a:r>
            <a:r>
              <a:rPr lang="ko-KR" altLang="en-US" dirty="0"/>
              <a:t>데이터 수집과 전처리에 너무 많은 시간을 사용하였고</a:t>
            </a:r>
            <a:r>
              <a:rPr lang="en-US" altLang="ko-KR" dirty="0"/>
              <a:t>, </a:t>
            </a:r>
            <a:r>
              <a:rPr lang="ko-KR" altLang="en-US" dirty="0"/>
              <a:t>모델링에 많은 시간을 투자하지 못해 예측을 잘 하지 못함을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F602D-D176-424A-854C-CEB8FA093F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3CD5B-42E8-D91C-B4DC-0C0A16D9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F6CDA-78AE-61F5-08B3-3F8CE052D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5F7CA-7749-C010-BFA2-F95CEC6E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C325-51D9-ABBE-8B92-5E8804D1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B625-566B-5D6A-2C8C-62B134BA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C1941-5832-EDFD-5D46-22892CC0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B02A8-B3DA-96DB-9A27-F5510DEA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9CBA1-6E4B-D117-746D-39F58EB3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0C3E3-B1BA-AB73-5D9E-6E70BD35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38AE3-67EF-992E-5FC4-8A770F0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6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F3A79-F5AF-49BB-0ACE-3BE764ADC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F0BC2-8EDE-B542-653D-A4394CA8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26433-6F81-C543-5504-A5A647FD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0FEF-90F0-6C92-3697-B6BC5C1C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7E9AF-3AF9-59A4-B8A7-F96AB04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C2C7A-7D04-DF01-93EC-2CE97926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5F949-C5AF-4A7D-9C89-665A4A08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75E71-70DF-AB55-D5EA-6EBF270D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936BC-6806-07EB-ED8F-B696066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84D1-5840-00B4-7B21-C68674C3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7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C5B2C-D7F2-C54E-9031-6F1FE4F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34D16-3241-5A20-43B6-0279F65B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AC1B4-655A-3AED-AA05-DE64606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C12CF-4573-08A0-3A3D-426FE6A6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D98F7-00A7-152D-06D3-FC4298A2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7D506-044A-1866-7DC3-8E4750C2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9B50A-C2E8-DE37-AFF7-1B5640A7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5895-AE69-FAC2-4BA4-4F0AEE72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75410-46BB-7825-3348-DC15CD46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3782B-C164-6D7E-9998-A5A2A90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E4676-EBD6-3CF8-ED78-D358682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CEA5-CF35-9A66-69B5-D206794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5B93-A5B5-C993-7CBC-F803CF81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A90E0-5D3C-ECC2-6C67-BCE1C000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1FCE7-1D17-C245-47CE-33D1EA716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0FCA6-A002-70C2-B31C-D38192A43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55499-8FA5-A5DB-FEE4-18E2F60D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292468-10C1-FA38-3978-5B5AEA8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095B9-BFEF-8CC8-822F-9FC4CE89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346E-9689-DB89-963B-CCB6CCC1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FA70D-3ADE-132C-3FA8-A0DEBAF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2B337A-BA21-3701-F725-5F2EA48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46E898-3E2E-94E4-16FF-1FE8752C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1AF31-DE21-D886-E8CE-187D3C88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E03971-89E5-B049-7E89-1BE5D326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0F13E-B359-7E4F-DEE6-D65776B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3C62-0861-8B4F-AFDA-F9A3FFC9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FDC7A-9C74-B0AE-6CE5-F1AD43DB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B0F85-FAE7-834F-DF54-682F6752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7E79C-4993-C1A8-1364-7F413115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3FCDF-47AE-8901-EE0C-E1893793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64EC9-868A-9DF1-7C4F-F17C5736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8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1BBC6-875A-38A1-3C04-90058A7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966E6-3F98-2E72-E52A-756D91C80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07FAC-0FAB-EF9F-C0D7-7260119F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AACE6-8FD9-5F5D-DCBF-3D5BE8F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8E9FD-7FE6-BA50-CC3F-695AC20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39409-6749-6021-E73D-D47B473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3B7AC-7CC8-8F9F-4598-AA3C8D8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8CCAC-0B23-549B-F65C-DA8E0787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9196A-67BE-D105-5C83-D11DCC03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2141-2621-414C-80AC-ECF8A62BD1D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9883F-ED04-A0CA-3D82-15F4C356B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B11B9-9284-0DAB-9668-7D2B2EEEC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C6D9-464A-1F53-0BED-C56BDCF0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84F47-DE26-F4F6-8381-B125CFAD8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충남</a:t>
            </a:r>
            <a:r>
              <a:rPr lang="en-US" altLang="ko-KR" dirty="0"/>
              <a:t>/</a:t>
            </a:r>
            <a:r>
              <a:rPr lang="ko-KR" altLang="en-US" dirty="0"/>
              <a:t>대전</a:t>
            </a:r>
            <a:r>
              <a:rPr lang="en-US" altLang="ko-KR" dirty="0"/>
              <a:t>/</a:t>
            </a:r>
            <a:r>
              <a:rPr lang="ko-KR" altLang="en-US" dirty="0"/>
              <a:t>세종 지역의 </a:t>
            </a:r>
            <a:r>
              <a:rPr lang="ko-KR" altLang="en-US" dirty="0" err="1"/>
              <a:t>범죄율</a:t>
            </a:r>
            <a:r>
              <a:rPr lang="ko-KR" altLang="en-US" dirty="0"/>
              <a:t> 예측 및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2D052-6A48-1FA3-14C9-FE90A3BF3492}"/>
              </a:ext>
            </a:extLst>
          </p:cNvPr>
          <p:cNvSpPr txBox="1"/>
          <p:nvPr/>
        </p:nvSpPr>
        <p:spPr>
          <a:xfrm>
            <a:off x="10821125" y="5883563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AIB 16</a:t>
            </a:r>
          </a:p>
          <a:p>
            <a:pPr algn="r"/>
            <a:r>
              <a:rPr lang="ko-KR" altLang="en-US" sz="2400" b="1" dirty="0"/>
              <a:t>이 빈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A45844-746D-7071-736C-87656388CD3F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91A6A-4890-9663-6496-D921B6C01E85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F14ED4-7222-219D-7418-072249F18FB0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코드스테이츠 Full IM 27기를 마치며... 🚀">
            <a:extLst>
              <a:ext uri="{FF2B5EF4-FFF2-40B4-BE49-F238E27FC236}">
                <a16:creationId xmlns:a16="http://schemas.microsoft.com/office/drawing/2014/main" id="{C3D83FAD-D58B-C5A4-BCB8-4940C1CA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163"/>
            <a:ext cx="3990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3554738" y="1859746"/>
            <a:ext cx="5353591" cy="296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ko-KR" altLang="en-US" sz="10000" b="1" dirty="0"/>
              <a:t>모델링</a:t>
            </a:r>
            <a:endParaRPr lang="en-US" altLang="ko-KR" sz="10000" b="1" dirty="0"/>
          </a:p>
        </p:txBody>
      </p:sp>
    </p:spTree>
    <p:extLst>
      <p:ext uri="{BB962C8B-B14F-4D97-AF65-F5344CB8AC3E}">
        <p14:creationId xmlns:p14="http://schemas.microsoft.com/office/powerpoint/2010/main" val="132124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8609EF-AC1D-93D6-D43F-6D03DD88B780}"/>
              </a:ext>
            </a:extLst>
          </p:cNvPr>
          <p:cNvSpPr txBox="1"/>
          <p:nvPr/>
        </p:nvSpPr>
        <p:spPr>
          <a:xfrm>
            <a:off x="0" y="1233417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시계열 예측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8C1EDA-063E-248D-A8F6-952B36D8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13" y="1433472"/>
            <a:ext cx="1976912" cy="294980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22BBF47-91D1-2A7B-9EA8-10E0083F9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37" y="1633527"/>
            <a:ext cx="6597050" cy="271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ECDE7-2BE1-4624-D01F-C2E5388540DF}"/>
              </a:ext>
            </a:extLst>
          </p:cNvPr>
          <p:cNvSpPr txBox="1"/>
          <p:nvPr/>
        </p:nvSpPr>
        <p:spPr>
          <a:xfrm>
            <a:off x="586345" y="5937387"/>
            <a:ext cx="11442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LSTM</a:t>
            </a:r>
            <a:r>
              <a:rPr lang="ko-KR" altLang="en-US" sz="1600" b="1" dirty="0"/>
              <a:t>의 경우 일정 기간 동안 정보를 저장하는 특성 때문에 시퀀스 형태의 시계열 데이터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의 예측에서 높은 성능을 보이기 때문이다</a:t>
            </a:r>
            <a:r>
              <a:rPr lang="en-US" altLang="ko-KR" sz="1600" b="1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9BD13A-9B59-9DBB-5FB1-3F8924769A14}"/>
              </a:ext>
            </a:extLst>
          </p:cNvPr>
          <p:cNvSpPr/>
          <p:nvPr/>
        </p:nvSpPr>
        <p:spPr>
          <a:xfrm>
            <a:off x="4568672" y="4600783"/>
            <a:ext cx="3054656" cy="10954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LSTM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255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E6FA23-4878-6820-DEAB-7864720A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336"/>
            <a:ext cx="11425989" cy="38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-160420" y="1464091"/>
            <a:ext cx="11438020" cy="239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ko-KR" altLang="en-US" sz="8000" b="1" dirty="0"/>
              <a:t>한계점 및 추후 해결방안</a:t>
            </a:r>
            <a:endParaRPr lang="en-US" altLang="ko-KR" sz="8000" b="1" dirty="0"/>
          </a:p>
        </p:txBody>
      </p:sp>
    </p:spTree>
    <p:extLst>
      <p:ext uri="{BB962C8B-B14F-4D97-AF65-F5344CB8AC3E}">
        <p14:creationId xmlns:p14="http://schemas.microsoft.com/office/powerpoint/2010/main" val="175211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Conclusion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04222F-DD4A-7234-E4D6-248C77B48B10}"/>
              </a:ext>
            </a:extLst>
          </p:cNvPr>
          <p:cNvSpPr txBox="1"/>
          <p:nvPr/>
        </p:nvSpPr>
        <p:spPr>
          <a:xfrm>
            <a:off x="167748" y="1070358"/>
            <a:ext cx="10868426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데이터 전처리에 너무 많은 시간을 사용함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모델링을 쉽게 생각하여 시간 배분 실패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각 지역</a:t>
            </a:r>
            <a:r>
              <a:rPr lang="en-US" altLang="ko-KR" sz="1600" dirty="0"/>
              <a:t>(</a:t>
            </a:r>
            <a:r>
              <a:rPr lang="ko-KR" altLang="en-US" sz="1600" dirty="0"/>
              <a:t>아산시</a:t>
            </a:r>
            <a:r>
              <a:rPr lang="en-US" altLang="ko-KR" sz="1600" dirty="0"/>
              <a:t>~</a:t>
            </a:r>
            <a:r>
              <a:rPr lang="ko-KR" altLang="en-US" sz="1600" dirty="0"/>
              <a:t>대전광역시</a:t>
            </a:r>
            <a:r>
              <a:rPr lang="en-US" altLang="ko-KR" sz="1600" dirty="0"/>
              <a:t>)</a:t>
            </a:r>
            <a:r>
              <a:rPr lang="ko-KR" altLang="en-US" sz="1600" dirty="0"/>
              <a:t>별 예측을 하여야 더욱 좋은 성능을 기록할 수 있을 것 같음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범죄의 분류</a:t>
            </a:r>
            <a:r>
              <a:rPr lang="en-US" altLang="ko-KR" sz="1600" dirty="0"/>
              <a:t>(</a:t>
            </a:r>
            <a:r>
              <a:rPr lang="ko-KR" altLang="en-US" sz="1600" dirty="0"/>
              <a:t>중범죄</a:t>
            </a:r>
            <a:r>
              <a:rPr lang="en-US" altLang="ko-KR" sz="1600" dirty="0"/>
              <a:t>..</a:t>
            </a:r>
            <a:r>
              <a:rPr lang="ko-KR" altLang="en-US" sz="1600" dirty="0"/>
              <a:t>경범죄</a:t>
            </a:r>
            <a:r>
              <a:rPr lang="en-US" altLang="ko-KR" sz="1600" dirty="0"/>
              <a:t>)</a:t>
            </a:r>
            <a:r>
              <a:rPr lang="ko-KR" altLang="en-US" sz="1600" dirty="0"/>
              <a:t>를 통해 실무에 도움이 되는 방향으로 분석 진행 </a:t>
            </a:r>
          </a:p>
        </p:txBody>
      </p:sp>
    </p:spTree>
    <p:extLst>
      <p:ext uri="{BB962C8B-B14F-4D97-AF65-F5344CB8AC3E}">
        <p14:creationId xmlns:p14="http://schemas.microsoft.com/office/powerpoint/2010/main" val="22321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Index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A57BE-7B5C-F1D7-7453-10B9B8BD3995}"/>
              </a:ext>
            </a:extLst>
          </p:cNvPr>
          <p:cNvSpPr txBox="1"/>
          <p:nvPr/>
        </p:nvSpPr>
        <p:spPr>
          <a:xfrm>
            <a:off x="138546" y="1209963"/>
            <a:ext cx="6968574" cy="4336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/>
              <a:t>데이터 소개와 분석 프로세스 수립</a:t>
            </a:r>
            <a:endParaRPr lang="en-US" altLang="ko-KR" sz="3200" b="1" dirty="0"/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/>
              <a:t>EDA</a:t>
            </a:r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/>
              <a:t>모델링</a:t>
            </a:r>
            <a:endParaRPr lang="en-US" altLang="ko-KR" sz="3200" b="1" dirty="0"/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/>
              <a:t>한계점 및 추후 해결방안</a:t>
            </a:r>
          </a:p>
        </p:txBody>
      </p:sp>
    </p:spTree>
    <p:extLst>
      <p:ext uri="{BB962C8B-B14F-4D97-AF65-F5344CB8AC3E}">
        <p14:creationId xmlns:p14="http://schemas.microsoft.com/office/powerpoint/2010/main" val="3276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2291546" y="1033507"/>
            <a:ext cx="10048140" cy="389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ko-KR" altLang="en-US" sz="6000" b="1" dirty="0"/>
              <a:t>데이터 소개와</a:t>
            </a:r>
            <a:endParaRPr lang="en-US" altLang="ko-KR" sz="6000" b="1" dirty="0"/>
          </a:p>
          <a:p>
            <a:pPr>
              <a:lnSpc>
                <a:spcPct val="225000"/>
              </a:lnSpc>
            </a:pPr>
            <a:r>
              <a:rPr lang="ko-KR" altLang="en-US" sz="6000" b="1" dirty="0"/>
              <a:t>분석 프로세스 수립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4944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b="1" dirty="0"/>
                <a:t>데이터 소개와 분석 프로세스 수립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24AF462-E9C7-DDEE-9BEC-529B60B8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9211">
            <a:off x="19525" y="2049512"/>
            <a:ext cx="8535591" cy="981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05A118-663A-7195-924A-7FDA192C6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1" y="5235915"/>
            <a:ext cx="9640645" cy="638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0DA75C-39EB-8D49-75CC-D824DF095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81269">
            <a:off x="3251929" y="2860180"/>
            <a:ext cx="825932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b="1" dirty="0"/>
                <a:t>데이터 소개와 분석 프로세스 수립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9EBD47-29D4-2A61-E966-77B1F9B85FB0}"/>
              </a:ext>
            </a:extLst>
          </p:cNvPr>
          <p:cNvSpPr txBox="1"/>
          <p:nvPr/>
        </p:nvSpPr>
        <p:spPr>
          <a:xfrm>
            <a:off x="258618" y="1274618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Data</a:t>
            </a:r>
            <a:r>
              <a:rPr lang="ko-KR" altLang="en-US" sz="2800" b="1" dirty="0"/>
              <a:t> 소개 및 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8AF004-1746-79CF-9956-DE8502BB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8" y="1890378"/>
            <a:ext cx="5232637" cy="1841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AD2203-5B1B-55B8-E2B4-76138246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88" y="2166042"/>
            <a:ext cx="4081050" cy="10818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5CFF5-2D8E-B603-A3C3-85B9186BF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558" y="3732033"/>
            <a:ext cx="3338969" cy="16534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BC5544-C1D0-8AD4-2A86-BD960A4BD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18" y="3658302"/>
            <a:ext cx="5908149" cy="24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8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b="1" dirty="0"/>
                <a:t>데이터 소개와 분석 프로세스 수립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03EE67-78A4-DACB-15D2-9B9DFD821A56}"/>
              </a:ext>
            </a:extLst>
          </p:cNvPr>
          <p:cNvSpPr txBox="1"/>
          <p:nvPr/>
        </p:nvSpPr>
        <p:spPr>
          <a:xfrm>
            <a:off x="27728" y="1121852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분석 프로세스 수립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46CEC0-9EE2-1A67-1D10-5016D9744E01}"/>
              </a:ext>
            </a:extLst>
          </p:cNvPr>
          <p:cNvSpPr/>
          <p:nvPr/>
        </p:nvSpPr>
        <p:spPr>
          <a:xfrm>
            <a:off x="646544" y="2798618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/>
              <a:t>수집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71B8E6-807D-649B-2912-BF59ADA87A58}"/>
              </a:ext>
            </a:extLst>
          </p:cNvPr>
          <p:cNvSpPr/>
          <p:nvPr/>
        </p:nvSpPr>
        <p:spPr>
          <a:xfrm>
            <a:off x="2628348" y="2798618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FF456-9FFF-6D28-E2F5-4AF5FFDD6E0B}"/>
              </a:ext>
            </a:extLst>
          </p:cNvPr>
          <p:cNvSpPr/>
          <p:nvPr/>
        </p:nvSpPr>
        <p:spPr>
          <a:xfrm>
            <a:off x="5319122" y="2774311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/>
              <a:t>정제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C9E9D-B47D-C0D7-2ED1-D97596BBC9B1}"/>
              </a:ext>
            </a:extLst>
          </p:cNvPr>
          <p:cNvSpPr/>
          <p:nvPr/>
        </p:nvSpPr>
        <p:spPr>
          <a:xfrm>
            <a:off x="6851676" y="1656711"/>
            <a:ext cx="1440873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B8169C-990B-75BE-6D00-DD02FBDC8676}"/>
              </a:ext>
            </a:extLst>
          </p:cNvPr>
          <p:cNvSpPr/>
          <p:nvPr/>
        </p:nvSpPr>
        <p:spPr>
          <a:xfrm>
            <a:off x="7006988" y="3891911"/>
            <a:ext cx="1130250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043249-6F1C-C9D1-E6CA-D0156459F96E}"/>
              </a:ext>
            </a:extLst>
          </p:cNvPr>
          <p:cNvSpPr/>
          <p:nvPr/>
        </p:nvSpPr>
        <p:spPr>
          <a:xfrm>
            <a:off x="8905060" y="3891911"/>
            <a:ext cx="1130250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</a:t>
            </a:r>
            <a:endParaRPr lang="en-US" altLang="ko-KR" dirty="0"/>
          </a:p>
          <a:p>
            <a:pPr algn="ctr"/>
            <a:r>
              <a:rPr lang="ko-KR" altLang="en-US" dirty="0"/>
              <a:t>평가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B56E6A-4C71-8DB6-C0D3-93C2D7D841EB}"/>
              </a:ext>
            </a:extLst>
          </p:cNvPr>
          <p:cNvSpPr/>
          <p:nvPr/>
        </p:nvSpPr>
        <p:spPr>
          <a:xfrm>
            <a:off x="10720005" y="3891911"/>
            <a:ext cx="1130250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 </a:t>
            </a:r>
            <a:endParaRPr lang="en-US" altLang="ko-KR" dirty="0"/>
          </a:p>
          <a:p>
            <a:pPr algn="ctr"/>
            <a:r>
              <a:rPr lang="ko-KR" altLang="en-US" dirty="0"/>
              <a:t>결정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551FC4-E41B-AC0B-0940-7C9676017D90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087417" y="3357418"/>
            <a:ext cx="540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F34463-6230-C1BD-DAE6-42AA1CC95E2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069221" y="3333111"/>
            <a:ext cx="1249901" cy="24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07C949-E519-94AC-3763-AB9AFBC4000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572113" y="2774311"/>
            <a:ext cx="0" cy="1117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2C9AC4-2612-AA73-DDE1-115CB133AA5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035310" y="4369893"/>
            <a:ext cx="68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9F6843-4EBA-3481-D553-F2D4D442B38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137238" y="4369893"/>
            <a:ext cx="767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D5D97C1-5A0E-7C5E-8E3B-EC910883DFAD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5400000" flipH="1" flipV="1">
            <a:off x="6166217" y="2088853"/>
            <a:ext cx="558800" cy="8121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62D90FA-C4DC-15F8-6D74-69A4511814CA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3348786" y="2215510"/>
            <a:ext cx="3502891" cy="5831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8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3979669" y="787322"/>
            <a:ext cx="5357762" cy="4061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en-US" altLang="ko-KR" sz="13800" b="1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1383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EDA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59A759-D58C-CED5-3925-389BF911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7953"/>
            <a:ext cx="5344682" cy="42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49F56-4B66-84CF-3ADC-70C507657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96" y="1446472"/>
            <a:ext cx="4730792" cy="46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8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EDA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CDC6CC-884F-6592-C8CD-26481ED2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886"/>
            <a:ext cx="9929639" cy="39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391</Words>
  <Application>Microsoft Office PowerPoint</Application>
  <PresentationFormat>와이드스크린</PresentationFormat>
  <Paragraphs>67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Section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dc:creator>이빈</dc:creator>
  <cp:lastModifiedBy>이빈</cp:lastModifiedBy>
  <cp:revision>9</cp:revision>
  <dcterms:created xsi:type="dcterms:W3CDTF">2022-11-03T05:48:37Z</dcterms:created>
  <dcterms:modified xsi:type="dcterms:W3CDTF">2023-02-07T08:27:40Z</dcterms:modified>
</cp:coreProperties>
</file>