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09:09:23.553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1,'34086'0,"-34063"0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15:13:32.007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1,'34086'0,"-34063"0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5T09:09:23.553"/>
    </inkml:context>
    <inkml:brush xml:id="br0">
      <inkml:brushProperty name="width" value="0.035" units="cm"/>
      <inkml:brushProperty name="height" value="0.035" units="cm"/>
      <inkml:brushProperty name="color" value="#FFFFFF"/>
      <inkml:brushProperty name="ignorePressure" value="1"/>
    </inkml:brush>
  </inkml:definitions>
  <inkml:trace contextRef="#ctx0" brushRef="#br0">0 1,'34086'0,"-34063"0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BAAEC-8F77-4D72-8430-F4B6C877E713}" type="datetimeFigureOut">
              <a:rPr lang="en-MY" smtClean="0"/>
              <a:t>7/9/2024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FC205-1FC8-42DB-86CE-35B01B192F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418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10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5.jpg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customXml" Target="../ink/ink2.xml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image" Target="../media/image7.jpeg"/><Relationship Id="rId2" Type="http://schemas.openxmlformats.org/officeDocument/2006/relationships/slide" Target="slide8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slide" Target="slide5.xml"/><Relationship Id="rId15" Type="http://schemas.openxmlformats.org/officeDocument/2006/relationships/image" Target="../media/image6.png"/><Relationship Id="rId10" Type="http://schemas.openxmlformats.org/officeDocument/2006/relationships/image" Target="../media/image6.jpeg"/><Relationship Id="rId4" Type="http://schemas.openxmlformats.org/officeDocument/2006/relationships/slide" Target="slide4.xml"/><Relationship Id="rId9" Type="http://schemas.openxmlformats.org/officeDocument/2006/relationships/hyperlink" Target="https://devmatch.apubcc.or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7.jpeg"/><Relationship Id="rId4" Type="http://schemas.openxmlformats.org/officeDocument/2006/relationships/slide" Target="slide4.xml"/><Relationship Id="rId9" Type="http://schemas.openxmlformats.org/officeDocument/2006/relationships/hyperlink" Target="https://www.colosseum.org/rad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E1473A0A-AA71-DB0C-69CC-26CDF5A4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5" r="-1" b="13284"/>
          <a:stretch/>
        </p:blipFill>
        <p:spPr>
          <a:xfrm>
            <a:off x="20" y="-285"/>
            <a:ext cx="11244875" cy="6393594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3268-AEE6-E65E-C324-EC338B1B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195" y="3194918"/>
            <a:ext cx="4210664" cy="1173823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002060"/>
                </a:solidFill>
              </a:rPr>
              <a:t>Acadeyage</a:t>
            </a:r>
            <a:endParaRPr lang="en-MY" sz="6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DDBA-17C4-6CF2-619D-3EECA71B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81" y="4507968"/>
            <a:ext cx="7830046" cy="5392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 academic journey starts here</a:t>
            </a:r>
            <a:endParaRPr lang="en-MY" dirty="0">
              <a:solidFill>
                <a:srgbClr val="FFFFFF"/>
              </a:solidFill>
            </a:endParaRP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C6109180-C105-B61A-98E3-21F75FC33F8C}"/>
              </a:ext>
            </a:extLst>
          </p:cNvPr>
          <p:cNvSpPr/>
          <p:nvPr/>
        </p:nvSpPr>
        <p:spPr>
          <a:xfrm>
            <a:off x="7708490" y="3007611"/>
            <a:ext cx="2064774" cy="6996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igh Tower Text" panose="02040502050506030303" pitchFamily="18" charset="0"/>
                <a:cs typeface="CordiaUPC" panose="020B0502040204020203" pitchFamily="34" charset="-34"/>
              </a:rPr>
              <a:t>Connect wallet</a:t>
            </a:r>
            <a:endParaRPr lang="en-MY" sz="2000" dirty="0">
              <a:latin typeface="High Tower Text" panose="02040502050506030303" pitchFamily="18" charset="0"/>
              <a:cs typeface="CordiaUPC" panose="020B0502040204020203" pitchFamily="34" charset="-34"/>
            </a:endParaRPr>
          </a:p>
        </p:txBody>
      </p:sp>
      <p:pic>
        <p:nvPicPr>
          <p:cNvPr id="8" name="Picture 7" descr="A hexagon shaped logo with letters&#10;&#10;Description automatically generated">
            <a:extLst>
              <a:ext uri="{FF2B5EF4-FFF2-40B4-BE49-F238E27FC236}">
                <a16:creationId xmlns:a16="http://schemas.microsoft.com/office/drawing/2014/main" id="{06718109-3B01-C546-D852-EED164892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5" y="2872499"/>
            <a:ext cx="1967766" cy="19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34A42-9185-D10B-F856-A2556DFA3FC7}"/>
              </a:ext>
            </a:extLst>
          </p:cNvPr>
          <p:cNvSpPr txBox="1"/>
          <p:nvPr/>
        </p:nvSpPr>
        <p:spPr>
          <a:xfrm>
            <a:off x="190062" y="9537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back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D30D1-B913-CB9D-E587-709FED935995}"/>
              </a:ext>
            </a:extLst>
          </p:cNvPr>
          <p:cNvSpPr txBox="1"/>
          <p:nvPr/>
        </p:nvSpPr>
        <p:spPr>
          <a:xfrm>
            <a:off x="152401" y="185829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Upcoming events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DDF59-8FFC-4D6B-FF55-7DBF7F4B9ADB}"/>
              </a:ext>
            </a:extLst>
          </p:cNvPr>
          <p:cNvSpPr txBox="1"/>
          <p:nvPr/>
        </p:nvSpPr>
        <p:spPr>
          <a:xfrm>
            <a:off x="4377423" y="18582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event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DBEEF-3933-F3A5-AC72-BFBD90C1767F}"/>
              </a:ext>
            </a:extLst>
          </p:cNvPr>
          <p:cNvSpPr txBox="1"/>
          <p:nvPr/>
        </p:nvSpPr>
        <p:spPr>
          <a:xfrm>
            <a:off x="9000464" y="185829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Homepage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61D0BF-629E-7C30-16AB-5A31A97F56B6}"/>
              </a:ext>
            </a:extLst>
          </p:cNvPr>
          <p:cNvSpPr txBox="1"/>
          <p:nvPr/>
        </p:nvSpPr>
        <p:spPr>
          <a:xfrm>
            <a:off x="4377423" y="25487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8/9/2024</a:t>
            </a: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37BCB-4759-A4B4-3276-ECD85B208868}"/>
              </a:ext>
            </a:extLst>
          </p:cNvPr>
          <p:cNvSpPr txBox="1"/>
          <p:nvPr/>
        </p:nvSpPr>
        <p:spPr>
          <a:xfrm>
            <a:off x="4377423" y="30381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YY Exam – 1.00pm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E361-7F13-BA0D-DC4F-C6EB90AD32D5}"/>
              </a:ext>
            </a:extLst>
          </p:cNvPr>
          <p:cNvSpPr txBox="1"/>
          <p:nvPr/>
        </p:nvSpPr>
        <p:spPr>
          <a:xfrm>
            <a:off x="9000464" y="2548702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ZZ exam</a:t>
            </a:r>
          </a:p>
          <a:p>
            <a:endParaRPr lang="en-US" u="sng" dirty="0"/>
          </a:p>
          <a:p>
            <a:r>
              <a:rPr lang="en-US" u="sng" dirty="0"/>
              <a:t>Colosseum Radar </a:t>
            </a:r>
          </a:p>
          <a:p>
            <a:r>
              <a:rPr lang="en-US" u="sng" dirty="0"/>
              <a:t>Hackathon</a:t>
            </a:r>
          </a:p>
          <a:p>
            <a:endParaRPr lang="en-US" u="sng" dirty="0"/>
          </a:p>
          <a:p>
            <a:r>
              <a:rPr lang="en-US" u="sng" dirty="0"/>
              <a:t>AA Qualification</a:t>
            </a:r>
            <a:endParaRPr lang="en-MY" u="sng" dirty="0"/>
          </a:p>
        </p:txBody>
      </p:sp>
      <p:pic>
        <p:nvPicPr>
          <p:cNvPr id="26" name="Picture 25" descr="A logo of a fruit">
            <a:extLst>
              <a:ext uri="{FF2B5EF4-FFF2-40B4-BE49-F238E27FC236}">
                <a16:creationId xmlns:a16="http://schemas.microsoft.com/office/drawing/2014/main" id="{F33355C0-EE3E-2E3C-AA99-44DBADE99A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7" y="2602410"/>
            <a:ext cx="3325047" cy="1108349"/>
          </a:xfrm>
          <a:prstGeom prst="rect">
            <a:avLst/>
          </a:prstGeom>
        </p:spPr>
      </p:pic>
      <p:pic>
        <p:nvPicPr>
          <p:cNvPr id="28" name="Picture 27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1E15BAC4-ADC6-D8AF-5C3B-E2107D24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9"/>
          <a:stretch/>
        </p:blipFill>
        <p:spPr>
          <a:xfrm>
            <a:off x="190062" y="4303028"/>
            <a:ext cx="3325048" cy="915022"/>
          </a:xfrm>
          <a:prstGeom prst="rect">
            <a:avLst/>
          </a:prstGeom>
        </p:spPr>
      </p:pic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143072BC-BA2F-E8B6-9595-1160A6DC2D7B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1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4" grpId="0"/>
      <p:bldP spid="16" grpId="0"/>
      <p:bldP spid="21" grpId="0"/>
      <p:bldP spid="22" grpId="0"/>
      <p:bldP spid="2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D30D1-B913-CB9D-E587-709FED935995}"/>
              </a:ext>
            </a:extLst>
          </p:cNvPr>
          <p:cNvSpPr txBox="1"/>
          <p:nvPr/>
        </p:nvSpPr>
        <p:spPr>
          <a:xfrm>
            <a:off x="152401" y="18582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inbox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DDF59-8FFC-4D6B-FF55-7DBF7F4B9ADB}"/>
              </a:ext>
            </a:extLst>
          </p:cNvPr>
          <p:cNvSpPr txBox="1"/>
          <p:nvPr/>
        </p:nvSpPr>
        <p:spPr>
          <a:xfrm>
            <a:off x="10047707" y="18582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Inbox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Search</a:t>
            </a:r>
            <a:endParaRPr lang="en-MY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69655-9E23-2C17-5764-8FCE3A2E19DB}"/>
              </a:ext>
            </a:extLst>
          </p:cNvPr>
          <p:cNvSpPr txBox="1"/>
          <p:nvPr/>
        </p:nvSpPr>
        <p:spPr>
          <a:xfrm>
            <a:off x="7388483" y="27977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4F4A4-0C91-6213-B87E-1C22AA75370E}"/>
              </a:ext>
            </a:extLst>
          </p:cNvPr>
          <p:cNvSpPr txBox="1"/>
          <p:nvPr/>
        </p:nvSpPr>
        <p:spPr>
          <a:xfrm>
            <a:off x="152401" y="332154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Tokens added to your wallet +10 </a:t>
            </a:r>
            <a:endParaRPr lang="en-MY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0B545-237F-7B79-6BC9-8CBDBC6B9970}"/>
              </a:ext>
            </a:extLst>
          </p:cNvPr>
          <p:cNvSpPr txBox="1"/>
          <p:nvPr/>
        </p:nvSpPr>
        <p:spPr>
          <a:xfrm>
            <a:off x="7388482" y="18582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08702-3338-CA45-98D8-E46FAFBFA7B7}"/>
              </a:ext>
            </a:extLst>
          </p:cNvPr>
          <p:cNvSpPr txBox="1"/>
          <p:nvPr/>
        </p:nvSpPr>
        <p:spPr>
          <a:xfrm>
            <a:off x="152401" y="279779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1 day before YY Exam starts.</a:t>
            </a:r>
            <a:endParaRPr lang="en-MY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87A17-90AF-C6C2-3D58-B6FEFD91971A}"/>
              </a:ext>
            </a:extLst>
          </p:cNvPr>
          <p:cNvSpPr txBox="1"/>
          <p:nvPr/>
        </p:nvSpPr>
        <p:spPr>
          <a:xfrm>
            <a:off x="7388482" y="33215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TT Club</a:t>
            </a:r>
            <a:endParaRPr lang="en-MY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FE33F4-54EA-E7C6-1520-7EA3C753C1EA}"/>
                  </a:ext>
                </a:extLst>
              </p14:cNvPr>
              <p14:cNvContentPartPr/>
              <p14:nvPr/>
            </p14:nvContentPartPr>
            <p14:xfrm>
              <a:off x="19777" y="2391983"/>
              <a:ext cx="12279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FE33F4-54EA-E7C6-1520-7EA3C753C1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57" y="2385863"/>
                <a:ext cx="122918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02C9770-09E0-A964-062D-C72290485A4E}"/>
              </a:ext>
            </a:extLst>
          </p:cNvPr>
          <p:cNvSpPr txBox="1"/>
          <p:nvPr/>
        </p:nvSpPr>
        <p:spPr>
          <a:xfrm>
            <a:off x="10047707" y="27950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2/9/2024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CBF34-CEA7-80B5-B9D9-0950E2065664}"/>
              </a:ext>
            </a:extLst>
          </p:cNvPr>
          <p:cNvSpPr txBox="1"/>
          <p:nvPr/>
        </p:nvSpPr>
        <p:spPr>
          <a:xfrm>
            <a:off x="10047707" y="33215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1/9/2024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04242-81B6-E3E6-1A7B-F84E09DF0219}"/>
              </a:ext>
            </a:extLst>
          </p:cNvPr>
          <p:cNvSpPr txBox="1"/>
          <p:nvPr/>
        </p:nvSpPr>
        <p:spPr>
          <a:xfrm>
            <a:off x="152400" y="384528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12" action="ppaction://hlinksldjump"/>
              </a:rPr>
              <a:t>XXX University has invited you for an interview.</a:t>
            </a:r>
            <a:endParaRPr lang="en-MY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2B059-F553-B6F6-D1C2-EAC1F67DD9B9}"/>
              </a:ext>
            </a:extLst>
          </p:cNvPr>
          <p:cNvSpPr txBox="1"/>
          <p:nvPr/>
        </p:nvSpPr>
        <p:spPr>
          <a:xfrm>
            <a:off x="7388482" y="384528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XXX University</a:t>
            </a:r>
            <a:endParaRPr lang="en-MY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B8FDA6-7CCC-305F-6522-D65243C21CC9}"/>
              </a:ext>
            </a:extLst>
          </p:cNvPr>
          <p:cNvSpPr txBox="1"/>
          <p:nvPr/>
        </p:nvSpPr>
        <p:spPr>
          <a:xfrm>
            <a:off x="10047707" y="38452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22/7/2024</a:t>
            </a:r>
          </a:p>
        </p:txBody>
      </p:sp>
      <p:sp>
        <p:nvSpPr>
          <p:cNvPr id="2" name="TextBox 1">
            <a:hlinkClick r:id="rId13" action="ppaction://hlinksldjump"/>
            <a:extLst>
              <a:ext uri="{FF2B5EF4-FFF2-40B4-BE49-F238E27FC236}">
                <a16:creationId xmlns:a16="http://schemas.microsoft.com/office/drawing/2014/main" id="{09D53618-43AB-93D5-0508-82B6B5F07A0E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3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3" grpId="0"/>
      <p:bldP spid="4" grpId="0"/>
      <p:bldP spid="15" grpId="0"/>
      <p:bldP spid="19" grpId="0"/>
      <p:bldP spid="21" grpId="0"/>
      <p:bldP spid="25" grpId="0"/>
      <p:bldP spid="26" grpId="0"/>
      <p:bldP spid="27" grpId="0"/>
      <p:bldP spid="28" grpId="0"/>
      <p:bldP spid="2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Timetable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50FA7C-02A1-F71A-DFAB-CB685591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77959"/>
              </p:ext>
            </p:extLst>
          </p:nvPr>
        </p:nvGraphicFramePr>
        <p:xfrm>
          <a:off x="281858" y="1790352"/>
          <a:ext cx="8545873" cy="4158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839">
                  <a:extLst>
                    <a:ext uri="{9D8B030D-6E8A-4147-A177-3AD203B41FA5}">
                      <a16:colId xmlns:a16="http://schemas.microsoft.com/office/drawing/2014/main" val="4269607641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3063021168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2181902419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1440655793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770620276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4034258316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2538842418"/>
                    </a:ext>
                  </a:extLst>
                </a:gridCol>
              </a:tblGrid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SUN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MON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TUE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WED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FRI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SAT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7517"/>
                  </a:ext>
                </a:extLst>
              </a:tr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MY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490897"/>
                  </a:ext>
                </a:extLst>
              </a:tr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96735"/>
                  </a:ext>
                </a:extLst>
              </a:tr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50888"/>
                  </a:ext>
                </a:extLst>
              </a:tr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27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28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39521"/>
                  </a:ext>
                </a:extLst>
              </a:tr>
              <a:tr h="693027">
                <a:tc>
                  <a:txBody>
                    <a:bodyPr/>
                    <a:lstStyle/>
                    <a:p>
                      <a:r>
                        <a:rPr lang="en-US" b="1" dirty="0"/>
                        <a:t>29</a:t>
                      </a:r>
                      <a:endParaRPr lang="en-MY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  <a:endParaRPr lang="en-M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MY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MY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MY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MY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MY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79039"/>
                  </a:ext>
                </a:extLst>
              </a:tr>
            </a:tbl>
          </a:graphicData>
        </a:graphic>
      </p:graphicFrame>
      <p:sp>
        <p:nvSpPr>
          <p:cNvPr id="3" name="TextBox 2">
            <a:hlinkClick r:id="rId9" action="ppaction://hlinksldjump"/>
            <a:extLst>
              <a:ext uri="{FF2B5EF4-FFF2-40B4-BE49-F238E27FC236}">
                <a16:creationId xmlns:a16="http://schemas.microsoft.com/office/drawing/2014/main" id="{5E365619-25AB-7BEB-2F3B-2E2E1A48F4D1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D30D1-B913-CB9D-E587-709FED935995}"/>
              </a:ext>
            </a:extLst>
          </p:cNvPr>
          <p:cNvSpPr txBox="1"/>
          <p:nvPr/>
        </p:nvSpPr>
        <p:spPr>
          <a:xfrm>
            <a:off x="152401" y="185829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events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DDF59-8FFC-4D6B-FF55-7DBF7F4B9ADB}"/>
              </a:ext>
            </a:extLst>
          </p:cNvPr>
          <p:cNvSpPr txBox="1"/>
          <p:nvPr/>
        </p:nvSpPr>
        <p:spPr>
          <a:xfrm>
            <a:off x="5497118" y="185829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Deadline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Events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10B545-237F-7B79-6BC9-8CBDBC6B9970}"/>
              </a:ext>
            </a:extLst>
          </p:cNvPr>
          <p:cNvSpPr txBox="1"/>
          <p:nvPr/>
        </p:nvSpPr>
        <p:spPr>
          <a:xfrm>
            <a:off x="3532334" y="18582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endParaRPr lang="en-MY" dirty="0"/>
          </a:p>
        </p:txBody>
      </p:sp>
      <p:pic>
        <p:nvPicPr>
          <p:cNvPr id="20" name="Picture 19" descr="A colorful circle with white 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B4BD4253-8C58-D9E2-AB63-7BDA9F0009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653422"/>
            <a:ext cx="2143125" cy="2143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D9A9A1-AEFE-1E79-A8AE-33EAF6B610B0}"/>
              </a:ext>
            </a:extLst>
          </p:cNvPr>
          <p:cNvSpPr txBox="1"/>
          <p:nvPr/>
        </p:nvSpPr>
        <p:spPr>
          <a:xfrm>
            <a:off x="3405696" y="324433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APUBCC</a:t>
            </a:r>
            <a:endParaRPr lang="en-MY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7309B-336F-D9C3-067E-F603001E0E37}"/>
              </a:ext>
            </a:extLst>
          </p:cNvPr>
          <p:cNvSpPr txBox="1"/>
          <p:nvPr/>
        </p:nvSpPr>
        <p:spPr>
          <a:xfrm>
            <a:off x="3405696" y="55403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APUBCC</a:t>
            </a:r>
            <a:endParaRPr lang="en-MY" u="sng" dirty="0"/>
          </a:p>
        </p:txBody>
      </p:sp>
      <p:pic>
        <p:nvPicPr>
          <p:cNvPr id="31" name="Picture 30" descr="A black and gold logo&#10;&#10;Description automatically generated">
            <a:hlinkClick r:id="rId11" action="ppaction://hlinksldjump"/>
            <a:extLst>
              <a:ext uri="{FF2B5EF4-FFF2-40B4-BE49-F238E27FC236}">
                <a16:creationId xmlns:a16="http://schemas.microsoft.com/office/drawing/2014/main" id="{78154C51-540D-EBA3-9F42-8928BA44D6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415658"/>
            <a:ext cx="2762250" cy="1657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3D6407-7C2B-97EF-CF31-A7D5FA89416C}"/>
              </a:ext>
            </a:extLst>
          </p:cNvPr>
          <p:cNvSpPr txBox="1"/>
          <p:nvPr/>
        </p:nvSpPr>
        <p:spPr>
          <a:xfrm>
            <a:off x="5497118" y="324433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12/9/2024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818EF-C4AB-779B-49AC-F29E7189DD1D}"/>
              </a:ext>
            </a:extLst>
          </p:cNvPr>
          <p:cNvSpPr txBox="1"/>
          <p:nvPr/>
        </p:nvSpPr>
        <p:spPr>
          <a:xfrm>
            <a:off x="5497118" y="55403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9/9/2024</a:t>
            </a:r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7327F5-9FD5-FC65-43AE-8E37D9EDA1BE}"/>
                  </a:ext>
                </a:extLst>
              </p14:cNvPr>
              <p14:cNvContentPartPr/>
              <p14:nvPr/>
            </p14:nvContentPartPr>
            <p14:xfrm>
              <a:off x="19777" y="2391983"/>
              <a:ext cx="122796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7327F5-9FD5-FC65-43AE-8E37D9EDA1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57" y="2385863"/>
                <a:ext cx="122918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390C99D-4C5D-5DB1-5449-1FB655819B96}"/>
              </a:ext>
            </a:extLst>
          </p:cNvPr>
          <p:cNvSpPr txBox="1"/>
          <p:nvPr/>
        </p:nvSpPr>
        <p:spPr>
          <a:xfrm>
            <a:off x="7968451" y="18830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Fees</a:t>
            </a:r>
            <a:endParaRPr lang="en-M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2FE1-D32A-F2E8-0054-13B41E55B154}"/>
              </a:ext>
            </a:extLst>
          </p:cNvPr>
          <p:cNvSpPr txBox="1"/>
          <p:nvPr/>
        </p:nvSpPr>
        <p:spPr>
          <a:xfrm>
            <a:off x="7968450" y="32443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25898-E109-D865-8EB3-E494FCA298F0}"/>
              </a:ext>
            </a:extLst>
          </p:cNvPr>
          <p:cNvSpPr txBox="1"/>
          <p:nvPr/>
        </p:nvSpPr>
        <p:spPr>
          <a:xfrm>
            <a:off x="7968450" y="55403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  <a:endParaRPr lang="en-MY" dirty="0"/>
          </a:p>
        </p:txBody>
      </p:sp>
      <p:sp>
        <p:nvSpPr>
          <p:cNvPr id="2" name="TextBox 1">
            <a:hlinkClick r:id="rId16" action="ppaction://hlinksldjump"/>
            <a:extLst>
              <a:ext uri="{FF2B5EF4-FFF2-40B4-BE49-F238E27FC236}">
                <a16:creationId xmlns:a16="http://schemas.microsoft.com/office/drawing/2014/main" id="{CF3197C9-9422-DCB3-DB29-2587B9791470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6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15" grpId="0"/>
      <p:bldP spid="22" grpId="0"/>
      <p:bldP spid="23" grpId="0"/>
      <p:bldP spid="32" grpId="0"/>
      <p:bldP spid="33" grpId="0"/>
      <p:bldP spid="35" grpId="0"/>
      <p:bldP spid="36" grpId="0"/>
      <p:bldP spid="3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D30D1-B913-CB9D-E587-709FED935995}"/>
              </a:ext>
            </a:extLst>
          </p:cNvPr>
          <p:cNvSpPr txBox="1"/>
          <p:nvPr/>
        </p:nvSpPr>
        <p:spPr>
          <a:xfrm>
            <a:off x="152401" y="185829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token : 420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Shop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Search</a:t>
            </a:r>
            <a:endParaRPr lang="en-MY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69655-9E23-2C17-5764-8FCE3A2E19DB}"/>
              </a:ext>
            </a:extLst>
          </p:cNvPr>
          <p:cNvSpPr txBox="1"/>
          <p:nvPr/>
        </p:nvSpPr>
        <p:spPr>
          <a:xfrm>
            <a:off x="7388483" y="27977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4F4A4-0C91-6213-B87E-1C22AA75370E}"/>
              </a:ext>
            </a:extLst>
          </p:cNvPr>
          <p:cNvSpPr txBox="1"/>
          <p:nvPr/>
        </p:nvSpPr>
        <p:spPr>
          <a:xfrm>
            <a:off x="152401" y="332154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 fees 20% rebate</a:t>
            </a:r>
            <a:endParaRPr lang="en-MY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0B545-237F-7B79-6BC9-8CBDBC6B9970}"/>
              </a:ext>
            </a:extLst>
          </p:cNvPr>
          <p:cNvSpPr txBox="1"/>
          <p:nvPr/>
        </p:nvSpPr>
        <p:spPr>
          <a:xfrm>
            <a:off x="7388482" y="18582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 needed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08702-3338-CA45-98D8-E46FAFBFA7B7}"/>
              </a:ext>
            </a:extLst>
          </p:cNvPr>
          <p:cNvSpPr txBox="1"/>
          <p:nvPr/>
        </p:nvSpPr>
        <p:spPr>
          <a:xfrm>
            <a:off x="152401" y="279779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Ticket for 3 day WW Workshop</a:t>
            </a:r>
            <a:endParaRPr lang="en-MY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87A17-90AF-C6C2-3D58-B6FEFD91971A}"/>
              </a:ext>
            </a:extLst>
          </p:cNvPr>
          <p:cNvSpPr txBox="1"/>
          <p:nvPr/>
        </p:nvSpPr>
        <p:spPr>
          <a:xfrm>
            <a:off x="7388482" y="3321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FE33F4-54EA-E7C6-1520-7EA3C753C1EA}"/>
                  </a:ext>
                </a:extLst>
              </p14:cNvPr>
              <p14:cNvContentPartPr/>
              <p14:nvPr/>
            </p14:nvContentPartPr>
            <p14:xfrm>
              <a:off x="19777" y="2391983"/>
              <a:ext cx="12279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FE33F4-54EA-E7C6-1520-7EA3C753C1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57" y="2385863"/>
                <a:ext cx="122918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4404242-81B6-E3E6-1A7B-F84E09DF0219}"/>
              </a:ext>
            </a:extLst>
          </p:cNvPr>
          <p:cNvSpPr txBox="1"/>
          <p:nvPr/>
        </p:nvSpPr>
        <p:spPr>
          <a:xfrm>
            <a:off x="152400" y="38452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pro-token</a:t>
            </a:r>
            <a:endParaRPr lang="en-M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2B059-F553-B6F6-D1C2-EAC1F67DD9B9}"/>
              </a:ext>
            </a:extLst>
          </p:cNvPr>
          <p:cNvSpPr txBox="1"/>
          <p:nvPr/>
        </p:nvSpPr>
        <p:spPr>
          <a:xfrm>
            <a:off x="7388482" y="384528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50000</a:t>
            </a:r>
            <a:endParaRPr lang="en-MY" dirty="0"/>
          </a:p>
        </p:txBody>
      </p:sp>
      <p:sp>
        <p:nvSpPr>
          <p:cNvPr id="2" name="TextBox 1">
            <a:hlinkClick r:id="rId12" action="ppaction://hlinksldjump"/>
            <a:extLst>
              <a:ext uri="{FF2B5EF4-FFF2-40B4-BE49-F238E27FC236}">
                <a16:creationId xmlns:a16="http://schemas.microsoft.com/office/drawing/2014/main" id="{2F4E7734-64B7-E633-2CE4-73763659AAA1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2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211D807-2797-C0FD-7698-43DCB168AE40}"/>
              </a:ext>
            </a:extLst>
          </p:cNvPr>
          <p:cNvSpPr/>
          <p:nvPr/>
        </p:nvSpPr>
        <p:spPr>
          <a:xfrm>
            <a:off x="10362804" y="2797437"/>
            <a:ext cx="1246139" cy="36789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Redeem</a:t>
            </a:r>
            <a:endParaRPr lang="en-MY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28B92ACB-7CED-5068-A99F-45CD95C290BD}"/>
              </a:ext>
            </a:extLst>
          </p:cNvPr>
          <p:cNvSpPr/>
          <p:nvPr/>
        </p:nvSpPr>
        <p:spPr>
          <a:xfrm>
            <a:off x="10362804" y="3322980"/>
            <a:ext cx="1246139" cy="36789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Redeem</a:t>
            </a:r>
            <a:endParaRPr lang="en-MY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897748EA-45DB-65A0-2B69-6B5EA7AAAB74}"/>
              </a:ext>
            </a:extLst>
          </p:cNvPr>
          <p:cNvSpPr/>
          <p:nvPr/>
        </p:nvSpPr>
        <p:spPr>
          <a:xfrm>
            <a:off x="10362804" y="3845283"/>
            <a:ext cx="1246139" cy="36789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Redeem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18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3" grpId="0"/>
      <p:bldP spid="14" grpId="0"/>
      <p:bldP spid="16" grpId="0"/>
      <p:bldP spid="3" grpId="0"/>
      <p:bldP spid="4" grpId="0"/>
      <p:bldP spid="15" grpId="0"/>
      <p:bldP spid="19" grpId="0"/>
      <p:bldP spid="21" grpId="0"/>
      <p:bldP spid="27" grpId="0"/>
      <p:bldP spid="28" grpId="0"/>
      <p:bldP spid="2" grpId="0"/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Inbox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9EBCA-4FEE-FAE1-5211-33D6853C40DA}"/>
              </a:ext>
            </a:extLst>
          </p:cNvPr>
          <p:cNvSpPr txBox="1"/>
          <p:nvPr/>
        </p:nvSpPr>
        <p:spPr>
          <a:xfrm>
            <a:off x="152401" y="1819850"/>
            <a:ext cx="10668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22/7/2025</a:t>
            </a:r>
          </a:p>
          <a:p>
            <a:endParaRPr lang="en-US" dirty="0"/>
          </a:p>
          <a:p>
            <a:r>
              <a:rPr lang="en-US" dirty="0"/>
              <a:t>Dear LEE WEI ZHE,</a:t>
            </a:r>
          </a:p>
          <a:p>
            <a:endParaRPr lang="en-US" dirty="0"/>
          </a:p>
          <a:p>
            <a:r>
              <a:rPr lang="en-US" dirty="0"/>
              <a:t>We are considering you to our university. We would like to interview you at 1/8/2024 for further information. Do let us know as soon as possible.</a:t>
            </a:r>
            <a:br>
              <a:rPr lang="en-US" dirty="0"/>
            </a:br>
            <a:r>
              <a:rPr lang="en-US" dirty="0"/>
              <a:t>Thank you.</a:t>
            </a:r>
          </a:p>
          <a:p>
            <a:endParaRPr lang="en-US" dirty="0"/>
          </a:p>
          <a:p>
            <a:r>
              <a:rPr lang="en-US" dirty="0"/>
              <a:t>XX University</a:t>
            </a:r>
            <a:endParaRPr lang="en-MY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58FDD85-3ED0-C6B2-451D-8B7738C3B37E}"/>
              </a:ext>
            </a:extLst>
          </p:cNvPr>
          <p:cNvSpPr/>
          <p:nvPr/>
        </p:nvSpPr>
        <p:spPr>
          <a:xfrm>
            <a:off x="1115960" y="5268606"/>
            <a:ext cx="2005781" cy="40986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endParaRPr lang="en-MY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F4FE31AC-D424-929E-008D-C3A3D2B68193}"/>
              </a:ext>
            </a:extLst>
          </p:cNvPr>
          <p:cNvSpPr/>
          <p:nvPr/>
        </p:nvSpPr>
        <p:spPr>
          <a:xfrm>
            <a:off x="4483951" y="5268606"/>
            <a:ext cx="2005781" cy="40986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  <a:endParaRPr lang="en-MY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7AFECCC-148E-8EAC-1593-514D3DC4BC25}"/>
              </a:ext>
            </a:extLst>
          </p:cNvPr>
          <p:cNvSpPr/>
          <p:nvPr/>
        </p:nvSpPr>
        <p:spPr>
          <a:xfrm>
            <a:off x="7851942" y="5268606"/>
            <a:ext cx="2005781" cy="40986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  <a:endParaRPr lang="en-MY" dirty="0"/>
          </a:p>
        </p:txBody>
      </p:sp>
      <p:sp>
        <p:nvSpPr>
          <p:cNvPr id="11" name="TextBox 10">
            <a:hlinkClick r:id="rId9" action="ppaction://hlinksldjump"/>
            <a:extLst>
              <a:ext uri="{FF2B5EF4-FFF2-40B4-BE49-F238E27FC236}">
                <a16:creationId xmlns:a16="http://schemas.microsoft.com/office/drawing/2014/main" id="{9D884021-C19C-83C1-F721-FD11E2B402D7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6" grpId="0"/>
      <p:bldP spid="2" grpId="0"/>
      <p:bldP spid="4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D30D1-B913-CB9D-E587-709FED935995}"/>
              </a:ext>
            </a:extLst>
          </p:cNvPr>
          <p:cNvSpPr txBox="1"/>
          <p:nvPr/>
        </p:nvSpPr>
        <p:spPr>
          <a:xfrm>
            <a:off x="4458045" y="1819850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Lee Wei </a:t>
            </a:r>
            <a:r>
              <a:rPr lang="en-US" dirty="0" err="1"/>
              <a:t>Zhe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Current Course : Degree</a:t>
            </a:r>
          </a:p>
          <a:p>
            <a:endParaRPr lang="en-US" dirty="0"/>
          </a:p>
          <a:p>
            <a:r>
              <a:rPr lang="en-US" dirty="0"/>
              <a:t>Studying in : Asia Pacific University</a:t>
            </a:r>
          </a:p>
          <a:p>
            <a:endParaRPr lang="en-US" dirty="0"/>
          </a:p>
          <a:p>
            <a:r>
              <a:rPr lang="en-US" dirty="0"/>
              <a:t>Pro-token : 10</a:t>
            </a:r>
          </a:p>
          <a:p>
            <a:endParaRPr lang="en-US" dirty="0"/>
          </a:p>
          <a:p>
            <a:r>
              <a:rPr lang="en-US" dirty="0"/>
              <a:t>Ranking : 19000</a:t>
            </a:r>
          </a:p>
          <a:p>
            <a:endParaRPr lang="en-US" dirty="0"/>
          </a:p>
          <a:p>
            <a:r>
              <a:rPr lang="en-US" dirty="0"/>
              <a:t>Tokens : 420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DDF59-8FFC-4D6B-FF55-7DBF7F4B9ADB}"/>
              </a:ext>
            </a:extLst>
          </p:cNvPr>
          <p:cNvSpPr txBox="1"/>
          <p:nvPr/>
        </p:nvSpPr>
        <p:spPr>
          <a:xfrm>
            <a:off x="732504" y="4842316"/>
            <a:ext cx="4743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  <a:p>
            <a:endParaRPr lang="en-MY" dirty="0"/>
          </a:p>
          <a:p>
            <a:r>
              <a:rPr lang="en-MY" dirty="0"/>
              <a:t>I like coding and my hobby is shower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2905431" cy="926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Profile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pic>
        <p:nvPicPr>
          <p:cNvPr id="3" name="Picture 2" descr="A grey silhouette of a person&#10;&#10;Description automatically generated">
            <a:extLst>
              <a:ext uri="{FF2B5EF4-FFF2-40B4-BE49-F238E27FC236}">
                <a16:creationId xmlns:a16="http://schemas.microsoft.com/office/drawing/2014/main" id="{64CF6C22-E0E9-7701-E2F5-6BB4B6951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4" y="1819850"/>
            <a:ext cx="2691581" cy="2691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0F3A3-010D-E0B7-108B-D864032E230C}"/>
              </a:ext>
            </a:extLst>
          </p:cNvPr>
          <p:cNvSpPr txBox="1"/>
          <p:nvPr/>
        </p:nvSpPr>
        <p:spPr>
          <a:xfrm>
            <a:off x="732504" y="603209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My Resume</a:t>
            </a:r>
          </a:p>
        </p:txBody>
      </p:sp>
      <p:sp>
        <p:nvSpPr>
          <p:cNvPr id="2" name="TextBox 1">
            <a:hlinkClick r:id="rId10" action="ppaction://hlinksldjump"/>
            <a:extLst>
              <a:ext uri="{FF2B5EF4-FFF2-40B4-BE49-F238E27FC236}">
                <a16:creationId xmlns:a16="http://schemas.microsoft.com/office/drawing/2014/main" id="{94DDB6F5-9C2D-0550-DE0C-AE35417A2060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0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4F78CF2-A093-3F0F-59C9-70DE1E50582C}"/>
              </a:ext>
            </a:extLst>
          </p:cNvPr>
          <p:cNvSpPr/>
          <p:nvPr/>
        </p:nvSpPr>
        <p:spPr>
          <a:xfrm>
            <a:off x="0" y="0"/>
            <a:ext cx="12192000" cy="67842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91882-2835-08B9-C81D-2328C19FC72E}"/>
              </a:ext>
            </a:extLst>
          </p:cNvPr>
          <p:cNvSpPr txBox="1"/>
          <p:nvPr/>
        </p:nvSpPr>
        <p:spPr>
          <a:xfrm>
            <a:off x="9944953" y="154547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 action="ppaction://hlinksldjump"/>
              </a:rPr>
              <a:t>Profile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1BE3-A57F-B329-84BE-BBE904746898}"/>
              </a:ext>
            </a:extLst>
          </p:cNvPr>
          <p:cNvSpPr txBox="1"/>
          <p:nvPr/>
        </p:nvSpPr>
        <p:spPr>
          <a:xfrm>
            <a:off x="152401" y="154547"/>
            <a:ext cx="88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 action="ppaction://hlinksldjump"/>
              </a:rPr>
              <a:t>Inbox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AE062-A33C-85FE-F2C1-95851583D89A}"/>
              </a:ext>
            </a:extLst>
          </p:cNvPr>
          <p:cNvSpPr txBox="1"/>
          <p:nvPr/>
        </p:nvSpPr>
        <p:spPr>
          <a:xfrm>
            <a:off x="1115960" y="154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 action="ppaction://hlinksldjump"/>
              </a:rPr>
              <a:t>Timetable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3745-7E74-FF40-BD58-ABB7735F8440}"/>
              </a:ext>
            </a:extLst>
          </p:cNvPr>
          <p:cNvSpPr txBox="1"/>
          <p:nvPr/>
        </p:nvSpPr>
        <p:spPr>
          <a:xfrm>
            <a:off x="2514104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5" action="ppaction://hlinksldjump"/>
              </a:rPr>
              <a:t>Events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D088F9F-F8B4-25F2-82AA-412B367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523879"/>
            <a:ext cx="3613354" cy="9266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Event Details</a:t>
            </a:r>
            <a:endParaRPr lang="en-MY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D1DD7-E240-69D7-EEE1-115B1C6230DD}"/>
              </a:ext>
            </a:extLst>
          </p:cNvPr>
          <p:cNvSpPr txBox="1"/>
          <p:nvPr/>
        </p:nvSpPr>
        <p:spPr>
          <a:xfrm>
            <a:off x="4297292" y="1545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Search</a:t>
            </a:r>
            <a:endParaRPr lang="en-MY" u="sng" dirty="0">
              <a:solidFill>
                <a:srgbClr val="002060"/>
              </a:solidFill>
            </a:endParaRPr>
          </a:p>
        </p:txBody>
      </p:sp>
      <p:pic>
        <p:nvPicPr>
          <p:cNvPr id="18" name="Picture 17" descr="A hexagon shaped logo with letters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DF5C78A-F3EB-7340-AC77-63641C229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74" y="-243087"/>
            <a:ext cx="1164600" cy="1164600"/>
          </a:xfrm>
          <a:prstGeom prst="rect">
            <a:avLst/>
          </a:prstGeom>
        </p:spPr>
      </p:pic>
      <p:pic>
        <p:nvPicPr>
          <p:cNvPr id="2" name="Picture 1" descr="A black and gold 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7DC333D-3362-D331-6EFB-5F0008E8D1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6" y="1450517"/>
            <a:ext cx="4514212" cy="2708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97900E-62AD-8506-912B-42EDD95458E7}"/>
              </a:ext>
            </a:extLst>
          </p:cNvPr>
          <p:cNvSpPr txBox="1"/>
          <p:nvPr/>
        </p:nvSpPr>
        <p:spPr>
          <a:xfrm>
            <a:off x="6336265" y="1450517"/>
            <a:ext cx="57033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Radar</a:t>
            </a:r>
          </a:p>
          <a:p>
            <a:endParaRPr lang="en-US" dirty="0"/>
          </a:p>
          <a:p>
            <a:r>
              <a:rPr lang="en-US" dirty="0"/>
              <a:t>Organizer : Solana , Colosseum</a:t>
            </a:r>
          </a:p>
          <a:p>
            <a:endParaRPr lang="en-US" dirty="0"/>
          </a:p>
          <a:p>
            <a:r>
              <a:rPr lang="en-US" dirty="0"/>
              <a:t>Type : Hackathon</a:t>
            </a:r>
          </a:p>
          <a:p>
            <a:endParaRPr lang="en-US" dirty="0"/>
          </a:p>
          <a:p>
            <a:r>
              <a:rPr lang="en-US" dirty="0"/>
              <a:t>Duration : 1/9/2024 ~ 1/10/2024</a:t>
            </a:r>
          </a:p>
          <a:p>
            <a:endParaRPr lang="en-US" dirty="0"/>
          </a:p>
          <a:p>
            <a:r>
              <a:rPr lang="en-US" dirty="0"/>
              <a:t>Application Deadline : 10/9/2024</a:t>
            </a:r>
          </a:p>
          <a:p>
            <a:endParaRPr lang="en-US" dirty="0"/>
          </a:p>
          <a:p>
            <a:r>
              <a:rPr lang="en-US" dirty="0"/>
              <a:t>Product Deadline : 1/10/2024</a:t>
            </a:r>
          </a:p>
          <a:p>
            <a:endParaRPr lang="en-US" dirty="0"/>
          </a:p>
          <a:p>
            <a:r>
              <a:rPr lang="en-MY" dirty="0"/>
              <a:t>Application cost : none</a:t>
            </a:r>
          </a:p>
          <a:p>
            <a:endParaRPr lang="en-MY" dirty="0"/>
          </a:p>
          <a:p>
            <a:r>
              <a:rPr lang="en-MY" dirty="0"/>
              <a:t>Extra reward :  1</a:t>
            </a:r>
            <a:r>
              <a:rPr lang="en-MY" baseline="30000" dirty="0"/>
              <a:t>st</a:t>
            </a:r>
            <a:r>
              <a:rPr lang="en-MY" dirty="0"/>
              <a:t> 5 token</a:t>
            </a:r>
          </a:p>
          <a:p>
            <a:r>
              <a:rPr lang="en-MY" dirty="0"/>
              <a:t>		 2</a:t>
            </a:r>
            <a:r>
              <a:rPr lang="en-MY" baseline="30000" dirty="0"/>
              <a:t>nd</a:t>
            </a:r>
            <a:r>
              <a:rPr lang="en-MY" dirty="0"/>
              <a:t> 2 token</a:t>
            </a:r>
          </a:p>
          <a:p>
            <a:r>
              <a:rPr lang="en-MY" dirty="0"/>
              <a:t>		 3</a:t>
            </a:r>
            <a:r>
              <a:rPr lang="en-MY" baseline="30000" dirty="0"/>
              <a:t>rd</a:t>
            </a:r>
            <a:r>
              <a:rPr lang="en-MY" dirty="0"/>
              <a:t> 1 token</a:t>
            </a:r>
          </a:p>
          <a:p>
            <a:r>
              <a:rPr lang="en-MY" dirty="0"/>
              <a:t>		 (participation 10 token)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C6129-BCA6-5565-4548-C0B7796FD0DF}"/>
              </a:ext>
            </a:extLst>
          </p:cNvPr>
          <p:cNvSpPr txBox="1"/>
          <p:nvPr/>
        </p:nvSpPr>
        <p:spPr>
          <a:xfrm>
            <a:off x="597310" y="4487461"/>
            <a:ext cx="4870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  <a:p>
            <a:endParaRPr lang="en-US" dirty="0"/>
          </a:p>
          <a:p>
            <a:r>
              <a:rPr lang="en-US" dirty="0"/>
              <a:t>Radar is a global hackathon hosted by</a:t>
            </a:r>
          </a:p>
          <a:p>
            <a:r>
              <a:rPr lang="en-US" dirty="0"/>
              <a:t>well known organization – Solana</a:t>
            </a:r>
          </a:p>
          <a:p>
            <a:r>
              <a:rPr lang="en-US" dirty="0"/>
              <a:t>and Colosseum.</a:t>
            </a:r>
          </a:p>
          <a:p>
            <a:endParaRPr lang="en-MY" dirty="0"/>
          </a:p>
          <a:p>
            <a:r>
              <a:rPr lang="en-MY" dirty="0">
                <a:hlinkClick r:id="rId9"/>
              </a:rPr>
              <a:t>Click me for more info</a:t>
            </a:r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3BEF8BA-A734-43C8-E2D8-62A5FEC590CE}"/>
              </a:ext>
            </a:extLst>
          </p:cNvPr>
          <p:cNvSpPr/>
          <p:nvPr/>
        </p:nvSpPr>
        <p:spPr>
          <a:xfrm>
            <a:off x="9982983" y="1450517"/>
            <a:ext cx="2005781" cy="409862"/>
          </a:xfrm>
          <a:prstGeom prst="foldedCorner">
            <a:avLst/>
          </a:prstGeom>
          <a:solidFill>
            <a:srgbClr val="0070C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now</a:t>
            </a:r>
            <a:endParaRPr lang="en-MY" dirty="0"/>
          </a:p>
        </p:txBody>
      </p:sp>
      <p:sp>
        <p:nvSpPr>
          <p:cNvPr id="4" name="TextBox 3">
            <a:hlinkClick r:id="rId11" action="ppaction://hlinksldjump"/>
            <a:extLst>
              <a:ext uri="{FF2B5EF4-FFF2-40B4-BE49-F238E27FC236}">
                <a16:creationId xmlns:a16="http://schemas.microsoft.com/office/drawing/2014/main" id="{6272A6C5-023C-BB2D-6884-43519CA34DB4}"/>
              </a:ext>
            </a:extLst>
          </p:cNvPr>
          <p:cNvSpPr txBox="1"/>
          <p:nvPr/>
        </p:nvSpPr>
        <p:spPr>
          <a:xfrm>
            <a:off x="3532335" y="154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11" action="ppaction://hlinksldjump"/>
              </a:rPr>
              <a:t>Shop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6" grpId="0"/>
      <p:bldP spid="3" grpId="0"/>
      <p:bldP spid="9" grpId="0"/>
      <p:bldP spid="10" grpId="0" animBg="1"/>
      <p:bldP spid="4" grpId="0"/>
    </p:bldLst>
  </p:timing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353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Consolas</vt:lpstr>
      <vt:lpstr>Franklin Gothic Heavy</vt:lpstr>
      <vt:lpstr>High Tower Text</vt:lpstr>
      <vt:lpstr>AfterhoursVTI</vt:lpstr>
      <vt:lpstr>Acadeyage</vt:lpstr>
      <vt:lpstr>Homepage</vt:lpstr>
      <vt:lpstr>Inbox</vt:lpstr>
      <vt:lpstr>Timetable</vt:lpstr>
      <vt:lpstr>Events</vt:lpstr>
      <vt:lpstr>Shop</vt:lpstr>
      <vt:lpstr>Inbox</vt:lpstr>
      <vt:lpstr>Profile</vt:lpstr>
      <vt:lpstr>Event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WEI ZHE</dc:creator>
  <cp:lastModifiedBy>LEE WEI ZHE</cp:lastModifiedBy>
  <cp:revision>5</cp:revision>
  <dcterms:created xsi:type="dcterms:W3CDTF">2024-09-05T06:38:14Z</dcterms:created>
  <dcterms:modified xsi:type="dcterms:W3CDTF">2024-09-07T02:18:14Z</dcterms:modified>
</cp:coreProperties>
</file>