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5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2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3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0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0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2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B3B7-3BE4-4C94-A83B-FC517AE82BA7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39E7-3D8B-4210-866C-5D5B7FE56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1" y="707010"/>
            <a:ext cx="9879291" cy="5797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911" y="707010"/>
            <a:ext cx="3044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&lt;2</a:t>
            </a:r>
            <a:r>
              <a:rPr lang="ko-KR" altLang="en-US" sz="2200" b="1" dirty="0"/>
              <a:t>차 발표 프로젝트</a:t>
            </a:r>
            <a:r>
              <a:rPr lang="en-US" altLang="ko-KR" sz="2200" b="1" dirty="0"/>
              <a:t>&gt;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613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3853" y="1464457"/>
            <a:ext cx="1214446" cy="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목차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3312160" y="3429000"/>
            <a:ext cx="628271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2811301" y="3928272"/>
            <a:ext cx="1000132" cy="1588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524496" y="3429001"/>
            <a:ext cx="2043" cy="1000131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9095602" y="3928272"/>
            <a:ext cx="1000132" cy="1588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2668" y="4500571"/>
            <a:ext cx="156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게임 컨셉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1380" y="4500571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개발 범위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41442" y="4500572"/>
            <a:ext cx="155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커밋</a:t>
            </a:r>
            <a:r>
              <a: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통계</a:t>
            </a:r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6980907" y="3928272"/>
            <a:ext cx="1000132" cy="1588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10052" y="449917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개발 상황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541076" y="2357432"/>
            <a:ext cx="4935" cy="1071570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4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4" y="574978"/>
            <a:ext cx="2773075" cy="4886664"/>
          </a:xfrm>
          <a:prstGeom prst="rect">
            <a:avLst/>
          </a:prstGeom>
        </p:spPr>
      </p:pic>
      <p:pic>
        <p:nvPicPr>
          <p:cNvPr id="5" name="그림 4" descr="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35" y="574978"/>
            <a:ext cx="2998485" cy="4886664"/>
          </a:xfrm>
          <a:prstGeom prst="rect">
            <a:avLst/>
          </a:prstGeom>
        </p:spPr>
      </p:pic>
      <p:pic>
        <p:nvPicPr>
          <p:cNvPr id="6" name="그림 5" descr="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307" y="574978"/>
            <a:ext cx="3088693" cy="4886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21" y="138098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</a:rPr>
              <a:t>게임 컨셉</a:t>
            </a:r>
            <a:r>
              <a:rPr lang="en-US" altLang="ko-KR" sz="2000" dirty="0">
                <a:solidFill>
                  <a:schemeClr val="bg1"/>
                </a:solidFill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924" y="5770880"/>
            <a:ext cx="26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캐릭터가 일을 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6795" y="5770880"/>
            <a:ext cx="145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돈을 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3656" y="5770880"/>
            <a:ext cx="294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다음 등급으로 </a:t>
            </a:r>
            <a:r>
              <a:rPr lang="ko-KR" altLang="en-US" b="1" dirty="0" err="1">
                <a:solidFill>
                  <a:schemeClr val="bg1"/>
                </a:solidFill>
              </a:rPr>
              <a:t>승급한다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194289"/>
              </p:ext>
            </p:extLst>
          </p:nvPr>
        </p:nvGraphicFramePr>
        <p:xfrm>
          <a:off x="1818640" y="1173480"/>
          <a:ext cx="8329641" cy="498445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최소범위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추가범위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돈</a:t>
                      </a:r>
                      <a:r>
                        <a:rPr lang="ko-KR" altLang="en-US" sz="1300" baseline="0" dirty="0"/>
                        <a:t> 또는 아이템</a:t>
                      </a:r>
                      <a:r>
                        <a:rPr lang="ko-KR" altLang="en-US" sz="1300" dirty="0"/>
                        <a:t>이 떨어졌을 때 </a:t>
                      </a:r>
                      <a:r>
                        <a:rPr lang="ko-KR" altLang="en-US" sz="1300" dirty="0" err="1"/>
                        <a:t>마우스키를</a:t>
                      </a:r>
                      <a:r>
                        <a:rPr lang="ko-KR" altLang="en-US" sz="1300" dirty="0"/>
                        <a:t> 이용하여 줍는다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얻는 돈의 양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일의 수행</a:t>
                      </a:r>
                      <a:r>
                        <a:rPr lang="ko-KR" altLang="en-US" sz="1300" baseline="0" dirty="0"/>
                        <a:t> 시간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등을 강화 시켜 돈을 더 빨리 모은다</a:t>
                      </a:r>
                      <a:r>
                        <a:rPr lang="en-US" altLang="ko-KR" sz="1300" baseline="0" dirty="0"/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맵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시작화면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각 등급 별 게임 </a:t>
                      </a:r>
                      <a:r>
                        <a:rPr lang="ko-KR" altLang="en-US" sz="1300" dirty="0" err="1"/>
                        <a:t>맵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자신의 재산이 있는 </a:t>
                      </a:r>
                      <a:r>
                        <a:rPr lang="ko-KR" altLang="en-US" sz="1300" dirty="0" err="1"/>
                        <a:t>맵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상위 등급으로 올라갈수록 얻어야 하는 돈 액수</a:t>
                      </a:r>
                      <a:r>
                        <a:rPr lang="ko-KR" altLang="en-US" sz="1300" baseline="0" dirty="0"/>
                        <a:t> 증가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늘려야 하는 재산의 액수 증가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300" dirty="0"/>
                        <a:t>1. </a:t>
                      </a:r>
                      <a:r>
                        <a:rPr lang="ko-KR" altLang="en-US" sz="1300" dirty="0"/>
                        <a:t>돈을 얻을 때 마다 돈이 누적</a:t>
                      </a:r>
                      <a:endParaRPr lang="en-US" altLang="ko-KR" sz="1300" dirty="0"/>
                    </a:p>
                    <a:p>
                      <a:pPr marL="342900" indent="-342900" algn="l" latinLnBrk="1">
                        <a:buNone/>
                      </a:pPr>
                      <a:r>
                        <a:rPr lang="en-US" altLang="ko-KR" sz="1300" dirty="0"/>
                        <a:t>2.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강화를 하여 좀 더 수월하게 돈을 얻음</a:t>
                      </a:r>
                      <a:endParaRPr lang="en-US" altLang="ko-KR" sz="1300" baseline="0" dirty="0"/>
                    </a:p>
                    <a:p>
                      <a:pPr marL="342900" indent="-342900" algn="l" latinLnBrk="1">
                        <a:buNone/>
                      </a:pPr>
                      <a:r>
                        <a:rPr lang="en-US" altLang="ko-KR" sz="1300" baseline="0" dirty="0"/>
                        <a:t>3. </a:t>
                      </a:r>
                      <a:r>
                        <a:rPr lang="ko-KR" altLang="en-US" sz="1300" baseline="0" dirty="0"/>
                        <a:t>재산을 모두 모으면 다음 등급으로 올라감</a:t>
                      </a:r>
                      <a:endParaRPr lang="en-US" altLang="ko-KR" sz="1300" baseline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ko-KR" altLang="en-US" sz="1300" baseline="0" dirty="0"/>
                        <a:t>강화를 할 수록 강화의 필요한 돈의 양 증가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/>
                        <a:t>배경음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돈이 떨어졌을 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돈을 얻을 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강화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승급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각 등급 별 캐릭터의 이미지와 일하고 돈을 얻는 애니메이션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3521" y="138098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</a:rPr>
              <a:t>개발 범위</a:t>
            </a:r>
            <a:r>
              <a:rPr lang="en-US" altLang="ko-KR" sz="2000" dirty="0">
                <a:solidFill>
                  <a:schemeClr val="bg1"/>
                </a:solidFill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521" y="138098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</a:rPr>
              <a:t>개발 상황</a:t>
            </a:r>
            <a:r>
              <a:rPr lang="en-US" altLang="ko-KR" sz="2000" dirty="0">
                <a:solidFill>
                  <a:schemeClr val="bg1"/>
                </a:solidFill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465"/>
              </p:ext>
            </p:extLst>
          </p:nvPr>
        </p:nvGraphicFramePr>
        <p:xfrm>
          <a:off x="2032000" y="137160"/>
          <a:ext cx="8329641" cy="659330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리소스 수집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캔버스 위에 캐릭터와 돈을 위한 리스트 생성 및 좌표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리소스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50%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수집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23353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기본 오브젝트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및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절반 정도 구한 리소스로 캔버스 위에 캐릭터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애니메이션을 구현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돈 이미지 구현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및 좌표 지정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95068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마우스를 통하여 떨어지는 돈 수급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달성하지 못함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9717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재산 구입 및 승급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달성하지 못함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81213"/>
                  </a:ext>
                </a:extLst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중간 점검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1~4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주차에서 부족한 부분에 대한 보수 작업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강화</a:t>
                      </a:r>
                      <a:r>
                        <a:rPr lang="ko-KR" altLang="en-US" b="0" baseline="0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기능 추가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배경음악 및 효과음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실제적인 게임시작과 종료 게임 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최종 점검 및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릴리즈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2" y="514574"/>
            <a:ext cx="10938049" cy="5974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21" y="138098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 err="1"/>
              <a:t>커밋</a:t>
            </a:r>
            <a:r>
              <a:rPr lang="ko-KR" altLang="en-US" sz="2000"/>
              <a:t> 통계</a:t>
            </a:r>
            <a:r>
              <a:rPr lang="en-US" altLang="ko-KR" sz="200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2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277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이우상</dc:creator>
  <cp:lastModifiedBy>이우상</cp:lastModifiedBy>
  <cp:revision>5</cp:revision>
  <dcterms:created xsi:type="dcterms:W3CDTF">2016-10-18T05:44:48Z</dcterms:created>
  <dcterms:modified xsi:type="dcterms:W3CDTF">2016-10-18T06:35:48Z</dcterms:modified>
</cp:coreProperties>
</file>