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LeeWooSang/Capstone_Design_TeamProject/commits/ma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E2155-EEA8-4CF3-9EDE-EF36C93F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1" y="1677419"/>
            <a:ext cx="6034346" cy="40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46756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이용한 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 간 이동 및 회전 동기화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51320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39543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시스템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스테이지를 구현할 예정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불안정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비효율적인 상호배제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PPL Library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내의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Non-blocking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자료구조 사용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B7FB2-C842-4BB9-A7F1-AD804293DBE9}"/>
              </a:ext>
            </a:extLst>
          </p:cNvPr>
          <p:cNvSpPr txBox="1"/>
          <p:nvPr/>
        </p:nvSpPr>
        <p:spPr>
          <a:xfrm>
            <a:off x="636104" y="1103329"/>
            <a:ext cx="106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https://github.com/LeeWooSang/Capstone_Design_TeamProject/commits/master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8316E1-743A-41C6-A937-D03BAECD8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4957011"/>
            <a:ext cx="10919792" cy="15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922C5-C471-4526-AB86-9C665036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8" y="1607662"/>
            <a:ext cx="10732684" cy="450905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029A87-5150-4FD7-AE3B-A668FE2B9389}"/>
              </a:ext>
            </a:extLst>
          </p:cNvPr>
          <p:cNvSpPr/>
          <p:nvPr/>
        </p:nvSpPr>
        <p:spPr>
          <a:xfrm>
            <a:off x="2743790" y="1648115"/>
            <a:ext cx="3526803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252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사명진</cp:lastModifiedBy>
  <cp:revision>37</cp:revision>
  <dcterms:created xsi:type="dcterms:W3CDTF">2019-05-06T12:14:30Z</dcterms:created>
  <dcterms:modified xsi:type="dcterms:W3CDTF">2019-05-12T05:09:55Z</dcterms:modified>
</cp:coreProperties>
</file>