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1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0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1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6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1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9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35FE0-EE6D-4BF1-8AB8-D51C81D6058F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4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3369000" y="3279202"/>
            <a:ext cx="1962218" cy="31741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65666" y="12223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SceneManager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3518" y="2564904"/>
            <a:ext cx="174619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대기실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73878" y="2564904"/>
            <a:ext cx="174619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InGame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12160" y="332656"/>
            <a:ext cx="201622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66555" y="1685217"/>
            <a:ext cx="648072" cy="18516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 flipV="1">
            <a:off x="3814627" y="620688"/>
            <a:ext cx="2197533" cy="1157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5" idx="0"/>
          </p:cNvCxnSpPr>
          <p:nvPr/>
        </p:nvCxnSpPr>
        <p:spPr>
          <a:xfrm flipH="1">
            <a:off x="1106615" y="1870380"/>
            <a:ext cx="1575175" cy="69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2681790" y="1870380"/>
            <a:ext cx="1665185" cy="69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73878" y="3429000"/>
            <a:ext cx="174619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나무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80147" y="3777478"/>
            <a:ext cx="173992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나무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90591" y="4365104"/>
            <a:ext cx="1729481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 smtClean="0"/>
              <a:t>눈더미</a:t>
            </a:r>
            <a:r>
              <a:rPr lang="en-US" altLang="ko-KR" sz="1700" dirty="0" smtClean="0"/>
              <a:t>1 Object</a:t>
            </a:r>
            <a:endParaRPr lang="ko-KR" altLang="en-US" sz="1700" dirty="0"/>
          </a:p>
        </p:txBody>
      </p:sp>
      <p:sp>
        <p:nvSpPr>
          <p:cNvPr id="18" name="직사각형 17"/>
          <p:cNvSpPr/>
          <p:nvPr/>
        </p:nvSpPr>
        <p:spPr>
          <a:xfrm>
            <a:off x="3490591" y="4733528"/>
            <a:ext cx="1729481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 smtClean="0"/>
              <a:t>눈더미</a:t>
            </a:r>
            <a:r>
              <a:rPr lang="en-US" altLang="ko-KR" sz="1700" dirty="0" smtClean="0"/>
              <a:t>2 Object</a:t>
            </a:r>
            <a:endParaRPr lang="ko-KR" altLang="en-US" sz="17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346975" y="4077072"/>
            <a:ext cx="45719" cy="177059"/>
            <a:chOff x="4770022" y="4077072"/>
            <a:chExt cx="45719" cy="177059"/>
          </a:xfrm>
        </p:grpSpPr>
        <p:sp>
          <p:nvSpPr>
            <p:cNvPr id="20" name="직사각형 19"/>
            <p:cNvSpPr/>
            <p:nvPr/>
          </p:nvSpPr>
          <p:spPr>
            <a:xfrm>
              <a:off x="4770022" y="407707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022" y="420841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46975" y="5085184"/>
            <a:ext cx="45719" cy="177059"/>
            <a:chOff x="4770022" y="4077072"/>
            <a:chExt cx="45719" cy="177059"/>
          </a:xfrm>
        </p:grpSpPr>
        <p:sp>
          <p:nvSpPr>
            <p:cNvPr id="24" name="직사각형 23"/>
            <p:cNvSpPr/>
            <p:nvPr/>
          </p:nvSpPr>
          <p:spPr>
            <a:xfrm>
              <a:off x="4770022" y="407707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70022" y="420841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436096" y="341743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나무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436096" y="436510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눈더</a:t>
            </a:r>
            <a:r>
              <a:rPr lang="ko-KR" altLang="en-US" dirty="0" err="1"/>
              <a:t>미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5" idx="3"/>
            <a:endCxn id="26" idx="1"/>
          </p:cNvCxnSpPr>
          <p:nvPr/>
        </p:nvCxnSpPr>
        <p:spPr>
          <a:xfrm>
            <a:off x="5220072" y="3537012"/>
            <a:ext cx="216024" cy="16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3"/>
            <a:endCxn id="26" idx="1"/>
          </p:cNvCxnSpPr>
          <p:nvPr/>
        </p:nvCxnSpPr>
        <p:spPr>
          <a:xfrm flipV="1">
            <a:off x="5220072" y="3705470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6" idx="1"/>
          </p:cNvCxnSpPr>
          <p:nvPr/>
        </p:nvCxnSpPr>
        <p:spPr>
          <a:xfrm flipV="1">
            <a:off x="5220072" y="3705470"/>
            <a:ext cx="216024" cy="50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3"/>
            <a:endCxn id="27" idx="1"/>
          </p:cNvCxnSpPr>
          <p:nvPr/>
        </p:nvCxnSpPr>
        <p:spPr>
          <a:xfrm>
            <a:off x="5220072" y="4473116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8" idx="3"/>
            <a:endCxn id="27" idx="1"/>
          </p:cNvCxnSpPr>
          <p:nvPr/>
        </p:nvCxnSpPr>
        <p:spPr>
          <a:xfrm flipV="1">
            <a:off x="5220072" y="4653136"/>
            <a:ext cx="216024" cy="184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27" idx="1"/>
          </p:cNvCxnSpPr>
          <p:nvPr/>
        </p:nvCxnSpPr>
        <p:spPr>
          <a:xfrm flipV="1">
            <a:off x="5220072" y="4653136"/>
            <a:ext cx="216024" cy="47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415808" y="436510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 smtClean="0"/>
              <a:t>ObjectManager</a:t>
            </a:r>
            <a:endParaRPr lang="ko-KR" altLang="en-US" sz="1700" dirty="0"/>
          </a:p>
        </p:txBody>
      </p:sp>
      <p:cxnSp>
        <p:nvCxnSpPr>
          <p:cNvPr id="51" name="직선 화살표 연결선 50"/>
          <p:cNvCxnSpPr>
            <a:stCxn id="26" idx="3"/>
            <a:endCxn id="49" idx="1"/>
          </p:cNvCxnSpPr>
          <p:nvPr/>
        </p:nvCxnSpPr>
        <p:spPr>
          <a:xfrm>
            <a:off x="7164288" y="3705470"/>
            <a:ext cx="251520" cy="947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7" idx="3"/>
            <a:endCxn id="49" idx="1"/>
          </p:cNvCxnSpPr>
          <p:nvPr/>
        </p:nvCxnSpPr>
        <p:spPr>
          <a:xfrm>
            <a:off x="7164288" y="4653136"/>
            <a:ext cx="2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90591" y="5368924"/>
            <a:ext cx="1729481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/>
              <a:t>캐릭</a:t>
            </a:r>
            <a:r>
              <a:rPr lang="ko-KR" altLang="en-US" sz="1700" dirty="0"/>
              <a:t>터</a:t>
            </a:r>
            <a:r>
              <a:rPr lang="en-US" altLang="ko-KR" sz="1700" dirty="0" smtClean="0"/>
              <a:t>1 Object</a:t>
            </a:r>
            <a:endParaRPr lang="ko-KR" altLang="en-US" sz="1700" dirty="0"/>
          </a:p>
        </p:txBody>
      </p:sp>
      <p:sp>
        <p:nvSpPr>
          <p:cNvPr id="58" name="직사각형 57"/>
          <p:cNvSpPr/>
          <p:nvPr/>
        </p:nvSpPr>
        <p:spPr>
          <a:xfrm>
            <a:off x="3490591" y="5737348"/>
            <a:ext cx="1729481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/>
              <a:t>캐릭</a:t>
            </a:r>
            <a:r>
              <a:rPr lang="ko-KR" altLang="en-US" sz="1700" dirty="0"/>
              <a:t>터</a:t>
            </a:r>
            <a:r>
              <a:rPr lang="en-US" altLang="ko-KR" sz="1700" dirty="0" smtClean="0"/>
              <a:t>2 Object</a:t>
            </a:r>
            <a:endParaRPr lang="ko-KR" altLang="en-US" sz="17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346975" y="6089004"/>
            <a:ext cx="45719" cy="177059"/>
            <a:chOff x="4770022" y="4077072"/>
            <a:chExt cx="45719" cy="177059"/>
          </a:xfrm>
        </p:grpSpPr>
        <p:sp>
          <p:nvSpPr>
            <p:cNvPr id="60" name="직사각형 59"/>
            <p:cNvSpPr/>
            <p:nvPr/>
          </p:nvSpPr>
          <p:spPr>
            <a:xfrm>
              <a:off x="4770022" y="407707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770022" y="420841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5436096" y="536892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57" idx="3"/>
            <a:endCxn id="62" idx="1"/>
          </p:cNvCxnSpPr>
          <p:nvPr/>
        </p:nvCxnSpPr>
        <p:spPr>
          <a:xfrm>
            <a:off x="5220072" y="5476936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8" idx="3"/>
            <a:endCxn id="62" idx="1"/>
          </p:cNvCxnSpPr>
          <p:nvPr/>
        </p:nvCxnSpPr>
        <p:spPr>
          <a:xfrm flipV="1">
            <a:off x="5220072" y="5656956"/>
            <a:ext cx="216024" cy="184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62" idx="1"/>
          </p:cNvCxnSpPr>
          <p:nvPr/>
        </p:nvCxnSpPr>
        <p:spPr>
          <a:xfrm flipV="1">
            <a:off x="5220072" y="5656956"/>
            <a:ext cx="216024" cy="47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2" idx="3"/>
            <a:endCxn id="49" idx="1"/>
          </p:cNvCxnSpPr>
          <p:nvPr/>
        </p:nvCxnSpPr>
        <p:spPr>
          <a:xfrm flipV="1">
            <a:off x="7164288" y="4653136"/>
            <a:ext cx="251520" cy="1003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2019-01-26T18:45:41Z</dcterms:created>
  <dcterms:modified xsi:type="dcterms:W3CDTF">2019-01-26T18:56:49Z</dcterms:modified>
</cp:coreProperties>
</file>