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69" r:id="rId8"/>
    <p:sldId id="258" r:id="rId9"/>
    <p:sldId id="266" r:id="rId10"/>
    <p:sldId id="259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EBD76-7D43-4EAD-9556-D1A5C465076B}"/>
              </a:ext>
            </a:extLst>
          </p:cNvPr>
          <p:cNvSpPr txBox="1"/>
          <p:nvPr/>
        </p:nvSpPr>
        <p:spPr>
          <a:xfrm>
            <a:off x="348893" y="2613392"/>
            <a:ext cx="11494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accent1"/>
                </a:solidFill>
              </a:rPr>
              <a:t>FREEZE BOMB</a:t>
            </a:r>
            <a:endParaRPr lang="ko-KR" altLang="en-US" sz="10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08934-1094-4C5A-982E-4906DBB9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449361"/>
            <a:ext cx="10982156" cy="44281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DA86A-AFF0-405A-AD07-274FF2FA7C4E}"/>
              </a:ext>
            </a:extLst>
          </p:cNvPr>
          <p:cNvSpPr/>
          <p:nvPr/>
        </p:nvSpPr>
        <p:spPr>
          <a:xfrm>
            <a:off x="2865119" y="1449360"/>
            <a:ext cx="3230882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pic>
        <p:nvPicPr>
          <p:cNvPr id="43" name="내용 개체 틀 24">
            <a:extLst>
              <a:ext uri="{FF2B5EF4-FFF2-40B4-BE49-F238E27FC236}">
                <a16:creationId xmlns:a16="http://schemas.microsoft.com/office/drawing/2014/main" id="{668D9708-3EBE-4141-88A8-D6D7937D5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r="2" b="2"/>
          <a:stretch/>
        </p:blipFill>
        <p:spPr>
          <a:xfrm>
            <a:off x="573741" y="1677418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93071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4D6A04-BF46-436F-8883-D3074F21B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03394"/>
              </p:ext>
            </p:extLst>
          </p:nvPr>
        </p:nvGraphicFramePr>
        <p:xfrm>
          <a:off x="636104" y="1441856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701975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등 컨텐츠 요소를 추가할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59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4D6A04-BF46-436F-8883-D3074F21B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37730"/>
              </p:ext>
            </p:extLst>
          </p:nvPr>
        </p:nvGraphicFramePr>
        <p:xfrm>
          <a:off x="636104" y="1441856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273423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부족한 이펙트 효과와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라운드 시스템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이펙트 효과와 라운드 시스템을 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추가할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>
                <a:solidFill>
                  <a:srgbClr val="0070C0"/>
                </a:solidFill>
                <a:latin typeface="+mj-ea"/>
                <a:ea typeface="+mj-ea"/>
              </a:rPr>
              <a:t>GitHub Commit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248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69A8E-BC02-4572-A759-091F5B94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34715"/>
            <a:ext cx="10919792" cy="25646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029DE0-8CB8-4356-B0F5-8D44A79A590E}"/>
              </a:ext>
            </a:extLst>
          </p:cNvPr>
          <p:cNvSpPr/>
          <p:nvPr/>
        </p:nvSpPr>
        <p:spPr>
          <a:xfrm>
            <a:off x="1380565" y="5907741"/>
            <a:ext cx="1335741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252</Words>
  <Application>Microsoft Office PowerPoint</Application>
  <PresentationFormat>와이드스크린</PresentationFormat>
  <Paragraphs>125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우상 이</cp:lastModifiedBy>
  <cp:revision>31</cp:revision>
  <dcterms:created xsi:type="dcterms:W3CDTF">2019-05-06T12:14:30Z</dcterms:created>
  <dcterms:modified xsi:type="dcterms:W3CDTF">2019-05-08T05:12:44Z</dcterms:modified>
</cp:coreProperties>
</file>