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8" r:id="rId7"/>
    <p:sldId id="258" r:id="rId8"/>
    <p:sldId id="266" r:id="rId9"/>
    <p:sldId id="25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4B60B-B354-4795-ADC4-3BCF3543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DC055-2DDD-4604-86D4-19D1AA986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EC436-AE13-42DD-B67D-7F63118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797BF-71D3-4FA8-B68A-7800B60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3824-586B-49A7-9448-7EB2812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30D8-39A8-48F8-8AC5-506BF3F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3FFE1-A5E3-4C2A-A68C-2CC244EB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658A-8276-436D-846D-26C160C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7E7F-D11B-441C-9519-3876844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769C-78AE-4122-8D2D-6E1CFDB4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B9099-629F-4F47-9A57-D1B6875E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83979-765D-4CEE-853B-718DDA2E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3CBA-78D5-4D04-B930-52AF9D2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71B0-B399-4407-87B5-6F43D62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ECC7-DC13-4C52-B9D2-A177C7EA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67FE-6143-4068-8479-3FFBD1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AD67F-E22F-4DEC-BE73-CDB417C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C6DE-5746-49ED-94C5-8464DB72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7540-BAA3-4764-9E56-2FD0589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3A56-A724-4170-A29E-801DE8C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C2D2B-0D94-41CC-8764-3756EEE5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4CFA-32B6-41CB-8651-17653DEC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23D9-D49F-4B0C-AE9E-4BEC733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6F263-60C2-4613-90A6-4DECB861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F7DD-1C4B-48FC-9B6E-3B279EF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D65-EBB6-42A0-9A30-0719F06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A0B9B-7044-46D1-BA49-BE057BB1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F1777-D36C-4C7E-A057-A76782A6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524DE-6254-4C43-B983-7A61350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B8E6-2495-48EA-B862-F8996EB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8C7BE-1E81-43B8-A126-301F260F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4759-95E4-4294-99F3-359A6F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ACBC5-4F16-446D-8052-3E168055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BFF98-328B-4150-B7EC-2A339C7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7AE9D-6F32-4D0E-BC99-CF69655A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5C859-CF6D-4F35-9B23-149355D1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3D5BD-2D2A-4995-9395-2C15499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5BDA3-CC7B-45AB-BB05-199BBDF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8FF43-CBD4-4A90-A806-83DC971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72C6-35AD-430C-BD07-4DEFB4C7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9F6B9-C9B6-4C73-A84A-4EB7D25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2068C-277C-4051-BD4C-236F8148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0F389-9F7C-45FA-95FF-DF56AF7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9B05F-E130-47A9-82C5-FED44F8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A7FD6-0011-4B82-A666-600C1256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1E25-D6B7-41F6-AE43-106DD4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D0B4-5F88-4F26-98FC-D376E833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0E63-CB53-45AE-A1B1-7E957540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7D98E-F523-45E3-9F2E-B3419DBB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7C3F-453B-4F0B-B67A-7E89BD1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4555A-E514-4E6E-9058-B526BDF6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845E0-4E01-414D-BF5F-A25A901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C04D-6943-4B92-9AF0-A2162A9E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60E39-7C73-45DD-89D0-C81DD051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4D16-93A9-41A3-9897-414AA87C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CC30E-E016-4176-871A-C045F83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D333E-DF34-4939-921A-D13D25C8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F33FB-A774-4F06-ACC2-13D97A7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D22A6-D3D7-4755-856F-2DEBA03A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980F8-E0DB-4D5D-8933-58A43FD1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40A6-60FA-4260-AC9F-8644A9AF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F41FC-1D91-4643-B939-5BE3E4EF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0CBA7-A8EF-42CA-8546-42F905CE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CBE7C-75B8-4301-8344-EAAAE5F8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30" y="1783992"/>
            <a:ext cx="10418739" cy="164630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0" dirty="0">
                <a:solidFill>
                  <a:srgbClr val="0070C0"/>
                </a:solidFill>
                <a:latin typeface="+mj-ea"/>
              </a:rPr>
              <a:t>FREEZE BOMB</a:t>
            </a:r>
            <a:endParaRPr lang="ko-KR" altLang="en-US" sz="100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2A9E67-EDB2-458D-B467-066EE3CDAD72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윤정현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0FD4D-DCA0-4A2F-9B99-0FDD94657E79}"/>
              </a:ext>
            </a:extLst>
          </p:cNvPr>
          <p:cNvSpPr/>
          <p:nvPr/>
        </p:nvSpPr>
        <p:spPr>
          <a:xfrm>
            <a:off x="281775" y="5474119"/>
            <a:ext cx="3024336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1740B31-4BCF-4EE0-9599-DF13C91E2F00}"/>
              </a:ext>
            </a:extLst>
          </p:cNvPr>
          <p:cNvSpPr txBox="1">
            <a:spLocks/>
          </p:cNvSpPr>
          <p:nvPr/>
        </p:nvSpPr>
        <p:spPr>
          <a:xfrm>
            <a:off x="8966571" y="5099624"/>
            <a:ext cx="3024336" cy="101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2013180016 </a:t>
            </a:r>
            <a:r>
              <a:rPr lang="ko-KR" altLang="en-US" sz="1800" dirty="0" err="1">
                <a:latin typeface="+mj-ea"/>
                <a:ea typeface="+mj-ea"/>
              </a:rPr>
              <a:t>사명진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2013180028 </a:t>
            </a:r>
            <a:r>
              <a:rPr lang="ko-KR" altLang="en-US" sz="1800" dirty="0">
                <a:latin typeface="+mj-ea"/>
                <a:ea typeface="+mj-ea"/>
              </a:rPr>
              <a:t>이우상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2015182023 </a:t>
            </a:r>
            <a:r>
              <a:rPr lang="ko-KR" altLang="en-US" sz="1800" dirty="0" err="1">
                <a:latin typeface="+mj-ea"/>
                <a:ea typeface="+mj-ea"/>
              </a:rPr>
              <a:t>염혜린</a:t>
            </a:r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61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A1F2B-06CE-4979-A5B0-7DB585C1EB53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9733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C5DDA-30EB-4215-83AD-2FF234F06D1C}"/>
              </a:ext>
            </a:extLst>
          </p:cNvPr>
          <p:cNvSpPr txBox="1"/>
          <p:nvPr/>
        </p:nvSpPr>
        <p:spPr>
          <a:xfrm>
            <a:off x="3119718" y="1282825"/>
            <a:ext cx="6904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조작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기술적 요소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중점적 연구 분야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역할 분담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개발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문제점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향후 계획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GitHub Commit Graph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개발 일정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데모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4B2D-0743-4F8B-9302-99F1A6B7ED18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055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0187F76A-5845-44C2-AF01-1E685D45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77419"/>
            <a:ext cx="2978042" cy="3882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marL="0" indent="0" algn="ctr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</a:rPr>
              <a:t>나만 아니면 돼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endParaRPr lang="en-US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폭탄을 든 술래를 피해 도망치거나 얼음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술래는 제한 시간 내에 폭탄을 넘기자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 도망자는 망치를 찾아 친구의 얼음을 깨자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latinLnBrk="0"/>
            <a:endParaRPr lang="en-US" sz="1800" dirty="0">
              <a:latin typeface="+mj-ea"/>
              <a:ea typeface="+mj-ea"/>
            </a:endParaRPr>
          </a:p>
        </p:txBody>
      </p:sp>
      <p:pic>
        <p:nvPicPr>
          <p:cNvPr id="43" name="내용 개체 틀 24">
            <a:extLst>
              <a:ext uri="{FF2B5EF4-FFF2-40B4-BE49-F238E27FC236}">
                <a16:creationId xmlns:a16="http://schemas.microsoft.com/office/drawing/2014/main" id="{668D9708-3EBE-4141-88A8-D6D7937D5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r="2" b="2"/>
          <a:stretch/>
        </p:blipFill>
        <p:spPr>
          <a:xfrm>
            <a:off x="573741" y="1677418"/>
            <a:ext cx="5423429" cy="38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3711C-5817-4FC0-83FD-FB80893AD963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소개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3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25F7462D-8BFC-41FF-90DC-48CC397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6" y="609600"/>
            <a:ext cx="11448586" cy="572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B6309-ABC9-4D32-A59C-41D0669083A4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조작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4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7389D-F1FC-4945-81E9-C3D18AD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1771607"/>
            <a:ext cx="10065428" cy="3314785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Git</a:t>
            </a:r>
            <a:r>
              <a:rPr lang="ko-KR" altLang="en-US" sz="1800" dirty="0"/>
              <a:t>을 활용하여 협업능력을 향상시킨다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다이렉트</a:t>
            </a:r>
            <a:r>
              <a:rPr lang="en-US" altLang="ko-KR" sz="1800" dirty="0"/>
              <a:t>X12 </a:t>
            </a:r>
            <a:r>
              <a:rPr lang="ko-KR" altLang="en-US" sz="1800" dirty="0"/>
              <a:t>를 이용한 다양한 게임 기법을 실제로 구현해본다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IOCP</a:t>
            </a:r>
            <a:r>
              <a:rPr lang="ko-KR" altLang="en-US" sz="1800" dirty="0"/>
              <a:t>를 활용할 수 있는 능력을 개발한다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BBD-EC3C-4BF5-924C-B3F38494E93A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기술적 요소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중점 연구 분야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2D885-1845-4687-8C91-1BA97C4D8B9B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역할 분담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 개발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CAFD58-0052-4CD7-AF86-A44B09C1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93071"/>
              </p:ext>
            </p:extLst>
          </p:nvPr>
        </p:nvGraphicFramePr>
        <p:xfrm>
          <a:off x="636104" y="1441856"/>
          <a:ext cx="10919791" cy="3974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01471">
                  <a:extLst>
                    <a:ext uri="{9D8B030D-6E8A-4147-A177-3AD203B41FA5}">
                      <a16:colId xmlns:a16="http://schemas.microsoft.com/office/drawing/2014/main" val="2539936342"/>
                    </a:ext>
                  </a:extLst>
                </a:gridCol>
                <a:gridCol w="2229458">
                  <a:extLst>
                    <a:ext uri="{9D8B030D-6E8A-4147-A177-3AD203B41FA5}">
                      <a16:colId xmlns:a16="http://schemas.microsoft.com/office/drawing/2014/main" val="3769001390"/>
                    </a:ext>
                  </a:extLst>
                </a:gridCol>
                <a:gridCol w="4192516">
                  <a:extLst>
                    <a:ext uri="{9D8B030D-6E8A-4147-A177-3AD203B41FA5}">
                      <a16:colId xmlns:a16="http://schemas.microsoft.com/office/drawing/2014/main" val="375236161"/>
                    </a:ext>
                  </a:extLst>
                </a:gridCol>
                <a:gridCol w="2996346">
                  <a:extLst>
                    <a:ext uri="{9D8B030D-6E8A-4147-A177-3AD203B41FA5}">
                      <a16:colId xmlns:a16="http://schemas.microsoft.com/office/drawing/2014/main" val="1757908115"/>
                    </a:ext>
                  </a:extLst>
                </a:gridCol>
              </a:tblGrid>
              <a:tr h="37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80076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제작 및 맵 구현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카툰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렌더링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카메라 이펙트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다이렉트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및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스키닝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7738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이우상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프레임워크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UI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멀티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스레딩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5759"/>
                  </a:ext>
                </a:extLst>
              </a:tr>
              <a:tr h="119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 프레임워크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Server – IOCP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WSAAsyncSelect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7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4A5DEC-127F-495B-81B7-995AF9A1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45695"/>
              </p:ext>
            </p:extLst>
          </p:nvPr>
        </p:nvGraphicFramePr>
        <p:xfrm>
          <a:off x="636104" y="1449360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1152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978885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2734235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  <a:gridCol w="4285520">
                  <a:extLst>
                    <a:ext uri="{9D8B030D-6E8A-4147-A177-3AD203B41FA5}">
                      <a16:colId xmlns:a16="http://schemas.microsoft.com/office/drawing/2014/main" val="4060329199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이펙트 효과와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컨텐츠 부족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등 컨텐츠 요소를 추가할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동기화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고려하여 패킷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8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46660F-42B9-4954-8910-7BF3C6298A5F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>
                <a:solidFill>
                  <a:srgbClr val="0070C0"/>
                </a:solidFill>
                <a:latin typeface="+mj-ea"/>
                <a:ea typeface="+mj-ea"/>
              </a:rPr>
              <a:t>GitHub Commit Graph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D51893-A373-4130-B18E-409342D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449360"/>
            <a:ext cx="10919792" cy="35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7D8678-0E90-40CF-BF74-76E607D108A5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개발 일정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08934-1094-4C5A-982E-4906DBB9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1449361"/>
            <a:ext cx="10982156" cy="44281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0DA86A-AFF0-405A-AD07-274FF2FA7C4E}"/>
              </a:ext>
            </a:extLst>
          </p:cNvPr>
          <p:cNvSpPr/>
          <p:nvPr/>
        </p:nvSpPr>
        <p:spPr>
          <a:xfrm>
            <a:off x="2865119" y="1449360"/>
            <a:ext cx="3230882" cy="4428146"/>
          </a:xfrm>
          <a:prstGeom prst="roundRect">
            <a:avLst/>
          </a:prstGeom>
          <a:solidFill>
            <a:srgbClr val="0D0D0D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222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FREEZE BOMB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BOMB</dc:title>
  <dc:creator>우상 이</dc:creator>
  <cp:lastModifiedBy>우상 이</cp:lastModifiedBy>
  <cp:revision>21</cp:revision>
  <dcterms:created xsi:type="dcterms:W3CDTF">2019-05-06T12:14:30Z</dcterms:created>
  <dcterms:modified xsi:type="dcterms:W3CDTF">2019-05-06T12:58:29Z</dcterms:modified>
</cp:coreProperties>
</file>