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eWooSang/Capstone_Design_TeamProject/commits/ma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31659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시스템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스테이지를 구현할 예정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B7FB2-C842-4BB9-A7F1-AD804293DBE9}"/>
              </a:ext>
            </a:extLst>
          </p:cNvPr>
          <p:cNvSpPr txBox="1"/>
          <p:nvPr/>
        </p:nvSpPr>
        <p:spPr>
          <a:xfrm>
            <a:off x="636104" y="1103329"/>
            <a:ext cx="106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https://github.com/LeeWooSang/Capstone_Design_TeamProject/commits/master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236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사명진</cp:lastModifiedBy>
  <cp:revision>29</cp:revision>
  <dcterms:created xsi:type="dcterms:W3CDTF">2019-05-06T12:14:30Z</dcterms:created>
  <dcterms:modified xsi:type="dcterms:W3CDTF">2019-05-08T14:08:42Z</dcterms:modified>
</cp:coreProperties>
</file>