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91D5-F5F6-43E2-8F5D-2DC2C36F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B536C-5629-4802-9AA0-F8A3F45FB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BB64A-882D-4D76-BDDE-77BA4BA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2665D-171C-49AD-9E39-D12E47E8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83297-2669-42F2-9B8B-FA175BEE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4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5175-31CD-48BB-9FAB-276625A2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42F2F-C2FF-4000-A370-24086BF0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93FC1-17F8-42DF-978A-1B9D7F15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0FA57-58AC-4F80-82F1-7C1A293D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1C54-2A33-41F5-8463-CE72BCE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4C36A-D490-4EE2-9065-04C15C31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1B2B8-44DE-4FF7-A9B1-C70AEDAB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8C9A5-1C86-4D3C-AA96-18E04CC5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72D99-6617-4D59-A775-29C0A136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D318C-98AE-4C06-B024-BDD10A2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92739-A722-4D76-B3DA-81C8187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7DF57-8EDF-4EC6-BC4A-AC69D827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DAF04-47BB-4F67-982F-15C00048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4368-FF43-4B1A-A3AB-5B5B203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B1B69-12F9-4ABC-A087-A81A2019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A599-EB04-4213-9B5A-E49712AD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1845F-4D7D-421B-B69C-D85F39EB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50A7D-6348-41F1-AE10-4B70D22E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45BE6-7222-46EF-8525-817A0C2B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B2171-07DF-4017-BCF8-1ABB7CCA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DA65-9A5B-470C-AA43-B35C5C3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EFD73-6B59-40BA-A406-9E65BF8B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0602E-5D56-4A84-8FD8-8A7ADA7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6DC6F-5BC1-43D1-8BB1-933B928D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8ED92-FDDE-4323-9915-D6F82C03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7061-5B6C-424F-B230-06F391B2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F118D-3E73-473F-A21A-E4B360E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A3B73-16B2-4629-BDBB-B9C679F3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62A85-64F8-407D-85C8-A78E1AA23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A7B40-CE24-4AD6-A5BA-A699D09C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59A2E-63EA-4F32-BDD2-C166200C2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05D47E-E330-4A93-B9AD-C92E54D9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EBAB1-007B-45BD-8750-64F00F3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130-D87B-4E50-9C4B-68EA5FAE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9982F-BD7E-4FBB-AD5E-79DBAB9C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1D18D-778B-410F-8837-B070B02D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BFAB9-179F-4CEC-B705-3FAE5BDD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BAFBF-3B3B-44C8-9F4A-C4D0ECF5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B132A0-3FBD-4EDB-9430-BEBA8C2A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CE023-97E8-432E-97E3-FE127EB4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95965-A74D-4BB3-95ED-47F48F5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D09A-A237-4955-9EB7-A3A0259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C3F2-0AAF-4D6C-9CF1-06DD9D59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396A0-06F1-47CF-87A6-872B53A2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4D328-0CC7-42AB-82D0-5448037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111CF-9C61-42A4-94C5-A523C9D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DF849-CB86-4314-9C61-3CB5C223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6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C96FE-84BF-43A3-B339-DA18B8C7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D2B51-B9B7-414D-A442-44256011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1D225-8D0D-46DE-A04B-45964B20C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901AD-2C8E-4188-A8D1-E68DBD53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8E7BB-D83F-42C6-AED8-0ADE353D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139DB-5DFE-41CA-8672-B1102C7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11E0E3-054D-4F8D-9765-3A2AAFFA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76C8E-8977-4DC3-89E1-68264F80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F6D9-8054-4E19-A425-12ED39CEF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7CEB-8F8B-47D4-B18F-888FCE035AF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4B4A6-0EAD-46E9-B54D-B70E1D66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5551B-286F-4071-981E-C73E1616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600E-E09F-4FEC-802A-B90F15B5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0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1FB64-BCAC-4C96-9C29-0A922AA8451A}"/>
              </a:ext>
            </a:extLst>
          </p:cNvPr>
          <p:cNvSpPr txBox="1"/>
          <p:nvPr/>
        </p:nvSpPr>
        <p:spPr>
          <a:xfrm>
            <a:off x="1143000" y="581025"/>
            <a:ext cx="99631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지구 전쟁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게임 스토리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게임의 시작은 인간이 처음 살기 시작한 때의 배경으로 시작된다</a:t>
            </a:r>
            <a:r>
              <a:rPr lang="en-US" altLang="ko-KR" sz="2500" dirty="0"/>
              <a:t>. </a:t>
            </a:r>
            <a:r>
              <a:rPr lang="ko-KR" altLang="en-US" sz="2500" dirty="0"/>
              <a:t>그때 지구 반대편에는 외계인들이 살고 있었는데</a:t>
            </a:r>
            <a:r>
              <a:rPr lang="en-US" altLang="ko-KR" sz="2500" dirty="0"/>
              <a:t>, </a:t>
            </a:r>
            <a:r>
              <a:rPr lang="ko-KR" altLang="en-US" sz="2500" dirty="0"/>
              <a:t>외계인들이 인간의 씨를 말리기 위해</a:t>
            </a:r>
            <a:r>
              <a:rPr lang="en-US" altLang="ko-KR" sz="2500" dirty="0"/>
              <a:t>, </a:t>
            </a:r>
            <a:r>
              <a:rPr lang="ko-KR" altLang="en-US" sz="2500" dirty="0"/>
              <a:t>끊임없이 인간이 사는 마을을 습격하고</a:t>
            </a:r>
            <a:r>
              <a:rPr lang="en-US" altLang="ko-KR" sz="2500" dirty="0"/>
              <a:t>, </a:t>
            </a:r>
            <a:r>
              <a:rPr lang="ko-KR" altLang="en-US" sz="2500" dirty="0"/>
              <a:t>인간은 살아남기 위해 외계인들과 맞서 싸운다</a:t>
            </a:r>
            <a:r>
              <a:rPr lang="en-US" altLang="ko-KR" sz="2500" dirty="0"/>
              <a:t>. </a:t>
            </a:r>
            <a:r>
              <a:rPr lang="ko-KR" altLang="en-US" sz="2500" dirty="0"/>
              <a:t>그러면서 인간은 처음에는 돌멩이나 작살같은 무기를 시작으로 외계인들과 싸우면서 발전해 나간다</a:t>
            </a:r>
            <a:r>
              <a:rPr lang="en-US" altLang="ko-KR" sz="2500" dirty="0"/>
              <a:t>. </a:t>
            </a:r>
            <a:r>
              <a:rPr lang="ko-KR" altLang="en-US" sz="2500" dirty="0"/>
              <a:t>인간들은 허름한 옷과 무기부터 갑옷과 검을 </a:t>
            </a:r>
            <a:r>
              <a:rPr lang="ko-KR" altLang="en-US" sz="2500" dirty="0" err="1"/>
              <a:t>쓰게되고</a:t>
            </a:r>
            <a:r>
              <a:rPr lang="en-US" altLang="ko-KR" sz="2500" dirty="0"/>
              <a:t>, </a:t>
            </a:r>
            <a:r>
              <a:rPr lang="ko-KR" altLang="en-US" sz="2500" dirty="0"/>
              <a:t>그러다 총을 쓰고</a:t>
            </a:r>
            <a:r>
              <a:rPr lang="en-US" altLang="ko-KR" sz="2500" dirty="0"/>
              <a:t>, </a:t>
            </a:r>
            <a:r>
              <a:rPr lang="ko-KR" altLang="en-US" sz="2500" dirty="0"/>
              <a:t>기술이 계속해서 서로 발전하면서 레이저나 우주선같은 것으로 외계인과 전쟁을 한다</a:t>
            </a:r>
            <a:r>
              <a:rPr lang="en-US" altLang="ko-KR" sz="2500" dirty="0"/>
              <a:t>. </a:t>
            </a:r>
            <a:r>
              <a:rPr lang="ko-KR" altLang="en-US" sz="2500" dirty="0"/>
              <a:t>결국 인간이 승리하면 지구는 인간의 것이고</a:t>
            </a:r>
            <a:r>
              <a:rPr lang="en-US" altLang="ko-KR" sz="2500" dirty="0"/>
              <a:t>, </a:t>
            </a:r>
            <a:r>
              <a:rPr lang="ko-KR" altLang="en-US" sz="2500" dirty="0"/>
              <a:t>반대로 인간이 패하면  </a:t>
            </a:r>
            <a:endParaRPr lang="en-US" altLang="ko-KR" sz="2500" dirty="0"/>
          </a:p>
          <a:p>
            <a:r>
              <a:rPr lang="ko-KR" altLang="en-US" sz="2500" dirty="0"/>
              <a:t>게임은 </a:t>
            </a:r>
            <a:r>
              <a:rPr lang="ko-KR" altLang="en-US" sz="2500" dirty="0" err="1"/>
              <a:t>지게된다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CA1A-E234-4270-A3C7-610540F5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177F1-178D-4B23-8233-C4B4872BA1E8}"/>
              </a:ext>
            </a:extLst>
          </p:cNvPr>
          <p:cNvSpPr txBox="1"/>
          <p:nvPr/>
        </p:nvSpPr>
        <p:spPr>
          <a:xfrm>
            <a:off x="1114425" y="1266825"/>
            <a:ext cx="10001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인간과 외계인은 각각 기지를 갖고 시작한다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 기지에서 인간은 일꾼을 생산하여 어느 정도의 자원이 되면 인간의 맨 처음 모습인 돌멩이를 든 사람</a:t>
            </a:r>
            <a:r>
              <a:rPr lang="en-US" altLang="ko-KR" sz="2000" dirty="0"/>
              <a:t>, </a:t>
            </a:r>
            <a:r>
              <a:rPr lang="ko-KR" altLang="en-US" sz="2000" dirty="0"/>
              <a:t>작살을 든 사람으로 유닛을 뽑는다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외계인도 인간과 마찬가지로 일정 시간이 되면 적이 생산되므로 인간은 적에게 기지가 파괴되지</a:t>
            </a:r>
            <a:endParaRPr lang="en-US" altLang="ko-KR" sz="2000" dirty="0"/>
          </a:p>
          <a:p>
            <a:r>
              <a:rPr lang="ko-KR" altLang="en-US" sz="2000" dirty="0"/>
              <a:t>않도록 유닛을 생산하여 막고</a:t>
            </a:r>
            <a:r>
              <a:rPr lang="en-US" altLang="ko-KR" sz="2000" dirty="0"/>
              <a:t>, </a:t>
            </a:r>
            <a:r>
              <a:rPr lang="ko-KR" altLang="en-US" sz="2000" dirty="0"/>
              <a:t>적 외계인 기지를 파괴하면 스테이지를 클리어한다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스테이지가 끝나면 인간은 기지를 업그레이드해서 발전된 인간의 모습의 유닛을 뽑을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스테이지가 올라갈수록 적은 더 빨리 침투하고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더 강해진다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이렇게 마지막 스테이지는 인간이 최종으로 발전된 모습</a:t>
            </a:r>
            <a:r>
              <a:rPr lang="en-US" altLang="ko-KR" sz="2000" dirty="0"/>
              <a:t>(</a:t>
            </a:r>
            <a:r>
              <a:rPr lang="ko-KR" altLang="en-US" sz="2000" dirty="0"/>
              <a:t>우주선</a:t>
            </a:r>
            <a:r>
              <a:rPr lang="en-US" altLang="ko-KR" sz="2000" dirty="0"/>
              <a:t>, </a:t>
            </a:r>
            <a:r>
              <a:rPr lang="ko-KR" altLang="en-US" sz="2000" dirty="0"/>
              <a:t>레이저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을 사용하여 적 기지를 파괴하면 최종 스테이지를 클리어하여 게임을 승리한다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40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189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 Lee</dc:creator>
  <cp:lastModifiedBy>WooSang Lee</cp:lastModifiedBy>
  <cp:revision>5</cp:revision>
  <dcterms:created xsi:type="dcterms:W3CDTF">2017-09-14T09:07:34Z</dcterms:created>
  <dcterms:modified xsi:type="dcterms:W3CDTF">2017-09-14T09:47:36Z</dcterms:modified>
</cp:coreProperties>
</file>