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9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7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5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8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9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1424-E2AE-4606-9CF1-EF86A716C338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1AFA-E1FB-4944-99ED-F4CFB594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7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160494" y="325356"/>
            <a:ext cx="2232248" cy="10776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프로그램시작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448526" y="169350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448526" y="2758461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448526" y="493386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게임종</a:t>
            </a:r>
            <a:r>
              <a:rPr lang="ko-KR" altLang="en-US" dirty="0"/>
              <a:t>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502" y="4002356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2502" y="6013988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Destroy()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9" idx="0"/>
          </p:cNvCxnSpPr>
          <p:nvPr/>
        </p:nvCxnSpPr>
        <p:spPr>
          <a:xfrm>
            <a:off x="1276618" y="5733405"/>
            <a:ext cx="0" cy="280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7" idx="0"/>
          </p:cNvCxnSpPr>
          <p:nvPr/>
        </p:nvCxnSpPr>
        <p:spPr>
          <a:xfrm>
            <a:off x="1276618" y="4578420"/>
            <a:ext cx="0" cy="355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1276618" y="3557998"/>
            <a:ext cx="0" cy="444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6" idx="0"/>
          </p:cNvCxnSpPr>
          <p:nvPr/>
        </p:nvCxnSpPr>
        <p:spPr>
          <a:xfrm>
            <a:off x="1276618" y="2493045"/>
            <a:ext cx="0" cy="26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>
            <a:off x="1276618" y="1402993"/>
            <a:ext cx="0" cy="290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52982" y="4005752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ClientThread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52982" y="6013988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RecvThread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313881" y="4256396"/>
            <a:ext cx="2232248" cy="3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3"/>
            <a:endCxn id="23" idx="0"/>
          </p:cNvCxnSpPr>
          <p:nvPr/>
        </p:nvCxnSpPr>
        <p:spPr>
          <a:xfrm>
            <a:off x="2392742" y="864175"/>
            <a:ext cx="3204356" cy="31415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4" idx="1"/>
          </p:cNvCxnSpPr>
          <p:nvPr/>
        </p:nvCxnSpPr>
        <p:spPr>
          <a:xfrm rot="10800000">
            <a:off x="2320734" y="4437112"/>
            <a:ext cx="2232248" cy="18649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2822" y="5298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83948" y="3129829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SC_INIT ()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5705" y="425639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키입력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333851" y="247186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1, 2</a:t>
            </a:r>
            <a:r>
              <a:rPr lang="ko-KR" altLang="en-US" sz="1400" dirty="0" smtClean="0"/>
              <a:t>입장</a:t>
            </a:r>
            <a:endParaRPr lang="ko-KR" altLang="en-US" sz="1400" dirty="0"/>
          </a:p>
        </p:txBody>
      </p:sp>
      <p:sp>
        <p:nvSpPr>
          <p:cNvPr id="2" name="순서도: 대체 처리 1"/>
          <p:cNvSpPr/>
          <p:nvPr/>
        </p:nvSpPr>
        <p:spPr>
          <a:xfrm>
            <a:off x="7236296" y="4828301"/>
            <a:ext cx="1728192" cy="9051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>
            <a:off x="6641214" y="4242131"/>
            <a:ext cx="595082" cy="98706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" idx="1"/>
            <a:endCxn id="24" idx="3"/>
          </p:cNvCxnSpPr>
          <p:nvPr/>
        </p:nvCxnSpPr>
        <p:spPr>
          <a:xfrm rot="10800000" flipV="1">
            <a:off x="6641214" y="5280852"/>
            <a:ext cx="595082" cy="102116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endCxn id="6" idx="3"/>
          </p:cNvCxnSpPr>
          <p:nvPr/>
        </p:nvCxnSpPr>
        <p:spPr>
          <a:xfrm rot="10800000">
            <a:off x="2104710" y="3158230"/>
            <a:ext cx="1332148" cy="12788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36653" y="4580984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CS_RUN ()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604846" y="6253924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SC_END ()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69230" y="5471795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SC_RUN ()</a:t>
            </a:r>
          </a:p>
          <a:p>
            <a:pPr algn="r"/>
            <a:r>
              <a:rPr lang="en-US" altLang="ko-KR" sz="1400" dirty="0" smtClean="0"/>
              <a:t>SC_SKILL 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5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160494" y="325356"/>
            <a:ext cx="2232248" cy="10776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프로그램시작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448526" y="169350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</a:t>
            </a:r>
            <a:r>
              <a:rPr lang="ko-KR" altLang="en-US" dirty="0"/>
              <a:t>기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448526" y="2758461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게임시작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448526" y="4933868"/>
            <a:ext cx="1656184" cy="79953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게임종</a:t>
            </a:r>
            <a:r>
              <a:rPr lang="ko-KR" altLang="en-US" dirty="0"/>
              <a:t>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502" y="4002356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2502" y="6013988"/>
            <a:ext cx="2088232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Destroy()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9" idx="0"/>
          </p:cNvCxnSpPr>
          <p:nvPr/>
        </p:nvCxnSpPr>
        <p:spPr>
          <a:xfrm>
            <a:off x="1276618" y="5733405"/>
            <a:ext cx="0" cy="280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7" idx="0"/>
          </p:cNvCxnSpPr>
          <p:nvPr/>
        </p:nvCxnSpPr>
        <p:spPr>
          <a:xfrm>
            <a:off x="1276618" y="4578420"/>
            <a:ext cx="0" cy="355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1276618" y="3557998"/>
            <a:ext cx="0" cy="444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2"/>
            <a:endCxn id="6" idx="0"/>
          </p:cNvCxnSpPr>
          <p:nvPr/>
        </p:nvCxnSpPr>
        <p:spPr>
          <a:xfrm>
            <a:off x="1276618" y="2493045"/>
            <a:ext cx="0" cy="26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>
            <a:off x="1276618" y="1402993"/>
            <a:ext cx="0" cy="290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499991" y="1925106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ServerThread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499991" y="6013988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Send</a:t>
            </a:r>
            <a:r>
              <a:rPr lang="en-US" altLang="ko-KR" dirty="0" err="1" smtClean="0"/>
              <a:t>Packet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4" idx="3"/>
            <a:endCxn id="23" idx="0"/>
          </p:cNvCxnSpPr>
          <p:nvPr/>
        </p:nvCxnSpPr>
        <p:spPr>
          <a:xfrm>
            <a:off x="2392742" y="864175"/>
            <a:ext cx="3151365" cy="106093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2822" y="5298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76716" y="39330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키입력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333851" y="247186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1, 2</a:t>
            </a:r>
            <a:r>
              <a:rPr lang="ko-KR" altLang="en-US" sz="1400" dirty="0" smtClean="0"/>
              <a:t>입장</a:t>
            </a:r>
            <a:endParaRPr lang="ko-KR" altLang="en-US" sz="1400" dirty="0"/>
          </a:p>
        </p:txBody>
      </p:sp>
      <p:sp>
        <p:nvSpPr>
          <p:cNvPr id="2" name="순서도: 대체 처리 1"/>
          <p:cNvSpPr/>
          <p:nvPr/>
        </p:nvSpPr>
        <p:spPr>
          <a:xfrm>
            <a:off x="7236296" y="4828301"/>
            <a:ext cx="1728192" cy="9051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클라이언</a:t>
            </a:r>
            <a:r>
              <a:rPr lang="ko-KR" altLang="en-US" dirty="0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94660" y="3175593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SC_INIT ()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49619" y="5275324"/>
            <a:ext cx="1069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SC_RUN ()</a:t>
            </a:r>
          </a:p>
          <a:p>
            <a:pPr algn="r"/>
            <a:r>
              <a:rPr lang="en-US" altLang="ko-KR" sz="1400" dirty="0" smtClean="0"/>
              <a:t>SC_SKILL ()</a:t>
            </a:r>
          </a:p>
          <a:p>
            <a:pPr algn="r"/>
            <a:r>
              <a:rPr lang="en-US" altLang="ko-KR" sz="1400" dirty="0" smtClean="0"/>
              <a:t>SC_END ()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20527" y="4557945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CS_RUN ()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4499991" y="3933056"/>
            <a:ext cx="2088232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RecvThread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31" name="꺾인 연결선 30"/>
          <p:cNvCxnSpPr/>
          <p:nvPr/>
        </p:nvCxnSpPr>
        <p:spPr>
          <a:xfrm rot="10800000">
            <a:off x="6588224" y="4218259"/>
            <a:ext cx="648073" cy="1010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3" idx="2"/>
            <a:endCxn id="38" idx="0"/>
          </p:cNvCxnSpPr>
          <p:nvPr/>
        </p:nvCxnSpPr>
        <p:spPr>
          <a:xfrm>
            <a:off x="5544107" y="2501170"/>
            <a:ext cx="0" cy="1431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8" idx="3"/>
            <a:endCxn id="24" idx="1"/>
          </p:cNvCxnSpPr>
          <p:nvPr/>
        </p:nvCxnSpPr>
        <p:spPr>
          <a:xfrm>
            <a:off x="2320734" y="4290388"/>
            <a:ext cx="2179257" cy="201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4" idx="3"/>
            <a:endCxn id="2" idx="1"/>
          </p:cNvCxnSpPr>
          <p:nvPr/>
        </p:nvCxnSpPr>
        <p:spPr>
          <a:xfrm flipV="1">
            <a:off x="6588223" y="5280853"/>
            <a:ext cx="648073" cy="102116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8" idx="1"/>
          </p:cNvCxnSpPr>
          <p:nvPr/>
        </p:nvCxnSpPr>
        <p:spPr>
          <a:xfrm flipH="1">
            <a:off x="2320735" y="4221088"/>
            <a:ext cx="21792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" idx="3"/>
            <a:endCxn id="24" idx="1"/>
          </p:cNvCxnSpPr>
          <p:nvPr/>
        </p:nvCxnSpPr>
        <p:spPr>
          <a:xfrm>
            <a:off x="2104710" y="3158230"/>
            <a:ext cx="2395281" cy="3143790"/>
          </a:xfrm>
          <a:prstGeom prst="bentConnector3">
            <a:avLst>
              <a:gd name="adj1" fmla="val 546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555642" y="300434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07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66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21</cp:revision>
  <dcterms:created xsi:type="dcterms:W3CDTF">2018-10-24T11:46:53Z</dcterms:created>
  <dcterms:modified xsi:type="dcterms:W3CDTF">2018-10-25T10:54:39Z</dcterms:modified>
</cp:coreProperties>
</file>