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9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35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17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5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16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7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8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9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8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7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다이아몬드 3"/>
          <p:cNvSpPr/>
          <p:nvPr/>
        </p:nvSpPr>
        <p:spPr>
          <a:xfrm>
            <a:off x="160494" y="325356"/>
            <a:ext cx="2232248" cy="10776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프로그램시작</a:t>
            </a:r>
            <a:endParaRPr lang="ko-KR" altLang="en-US" dirty="0"/>
          </a:p>
        </p:txBody>
      </p:sp>
      <p:sp>
        <p:nvSpPr>
          <p:cNvPr id="5" name="다이아몬드 4"/>
          <p:cNvSpPr/>
          <p:nvPr/>
        </p:nvSpPr>
        <p:spPr>
          <a:xfrm>
            <a:off x="448526" y="1693508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</a:t>
            </a:r>
            <a:r>
              <a:rPr lang="ko-KR" altLang="en-US" dirty="0"/>
              <a:t>기</a:t>
            </a:r>
          </a:p>
        </p:txBody>
      </p:sp>
      <p:sp>
        <p:nvSpPr>
          <p:cNvPr id="6" name="다이아몬드 5"/>
          <p:cNvSpPr/>
          <p:nvPr/>
        </p:nvSpPr>
        <p:spPr>
          <a:xfrm>
            <a:off x="448526" y="2758461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게임시작</a:t>
            </a:r>
            <a:endParaRPr lang="ko-KR" altLang="en-US" dirty="0"/>
          </a:p>
        </p:txBody>
      </p:sp>
      <p:sp>
        <p:nvSpPr>
          <p:cNvPr id="7" name="다이아몬드 6"/>
          <p:cNvSpPr/>
          <p:nvPr/>
        </p:nvSpPr>
        <p:spPr>
          <a:xfrm>
            <a:off x="448526" y="4933868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게임종</a:t>
            </a:r>
            <a:r>
              <a:rPr lang="ko-KR" altLang="en-US" dirty="0"/>
              <a:t>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502" y="4002356"/>
            <a:ext cx="208823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Update()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2502" y="6013988"/>
            <a:ext cx="208823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Destroy()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7" idx="2"/>
            <a:endCxn id="9" idx="0"/>
          </p:cNvCxnSpPr>
          <p:nvPr/>
        </p:nvCxnSpPr>
        <p:spPr>
          <a:xfrm>
            <a:off x="1276618" y="5733405"/>
            <a:ext cx="0" cy="2805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7" idx="0"/>
          </p:cNvCxnSpPr>
          <p:nvPr/>
        </p:nvCxnSpPr>
        <p:spPr>
          <a:xfrm>
            <a:off x="1276618" y="4578420"/>
            <a:ext cx="0" cy="355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  <a:endCxn id="8" idx="0"/>
          </p:cNvCxnSpPr>
          <p:nvPr/>
        </p:nvCxnSpPr>
        <p:spPr>
          <a:xfrm>
            <a:off x="1276618" y="3557998"/>
            <a:ext cx="0" cy="4443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2"/>
            <a:endCxn id="6" idx="0"/>
          </p:cNvCxnSpPr>
          <p:nvPr/>
        </p:nvCxnSpPr>
        <p:spPr>
          <a:xfrm>
            <a:off x="1276618" y="2493045"/>
            <a:ext cx="0" cy="2654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2"/>
            <a:endCxn id="5" idx="0"/>
          </p:cNvCxnSpPr>
          <p:nvPr/>
        </p:nvCxnSpPr>
        <p:spPr>
          <a:xfrm>
            <a:off x="1276618" y="1402993"/>
            <a:ext cx="0" cy="290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552982" y="4005752"/>
            <a:ext cx="2088232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ClientThread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552982" y="6013988"/>
            <a:ext cx="2088232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RecvThread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313881" y="4256396"/>
            <a:ext cx="2232248" cy="33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4" idx="3"/>
            <a:endCxn id="23" idx="0"/>
          </p:cNvCxnSpPr>
          <p:nvPr/>
        </p:nvCxnSpPr>
        <p:spPr>
          <a:xfrm>
            <a:off x="2392742" y="864175"/>
            <a:ext cx="3204356" cy="314157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4" idx="1"/>
          </p:cNvCxnSpPr>
          <p:nvPr/>
        </p:nvCxnSpPr>
        <p:spPr>
          <a:xfrm rot="10800000">
            <a:off x="2320734" y="4437112"/>
            <a:ext cx="2232248" cy="186490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12822" y="52987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스레드</a:t>
            </a:r>
            <a:r>
              <a:rPr lang="ko-KR" altLang="en-US" sz="1400" dirty="0" smtClean="0"/>
              <a:t> 생성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783948" y="3129829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SC_INIT ()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705705" y="425639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키입력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333851" y="2471864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클라이언트 </a:t>
            </a:r>
            <a:r>
              <a:rPr lang="en-US" altLang="ko-KR" sz="1400" dirty="0" smtClean="0"/>
              <a:t>1, 2</a:t>
            </a:r>
            <a:r>
              <a:rPr lang="ko-KR" altLang="en-US" sz="1400" dirty="0" smtClean="0"/>
              <a:t>입장</a:t>
            </a:r>
            <a:endParaRPr lang="ko-KR" altLang="en-US" sz="1400" dirty="0"/>
          </a:p>
        </p:txBody>
      </p:sp>
      <p:sp>
        <p:nvSpPr>
          <p:cNvPr id="2" name="순서도: 대체 처리 1"/>
          <p:cNvSpPr/>
          <p:nvPr/>
        </p:nvSpPr>
        <p:spPr>
          <a:xfrm>
            <a:off x="7236296" y="4828301"/>
            <a:ext cx="1728192" cy="90510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/>
          <p:nvPr/>
        </p:nvCxnSpPr>
        <p:spPr>
          <a:xfrm>
            <a:off x="6641214" y="4242131"/>
            <a:ext cx="595082" cy="98706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2" idx="1"/>
            <a:endCxn id="24" idx="3"/>
          </p:cNvCxnSpPr>
          <p:nvPr/>
        </p:nvCxnSpPr>
        <p:spPr>
          <a:xfrm rot="10800000" flipV="1">
            <a:off x="6641214" y="5280852"/>
            <a:ext cx="595082" cy="102116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endCxn id="6" idx="3"/>
          </p:cNvCxnSpPr>
          <p:nvPr/>
        </p:nvCxnSpPr>
        <p:spPr>
          <a:xfrm rot="10800000">
            <a:off x="2104710" y="3158230"/>
            <a:ext cx="1332148" cy="12788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36653" y="4580984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/>
              <a:t>CS_RUN ()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604846" y="6253924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SC_END ()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869230" y="5471795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/>
              <a:t>SC_RUN ()</a:t>
            </a:r>
          </a:p>
          <a:p>
            <a:pPr algn="r"/>
            <a:r>
              <a:rPr lang="en-US" altLang="ko-KR" sz="1400" dirty="0" smtClean="0"/>
              <a:t>SC_SKILL ()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958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다이아몬드 3"/>
          <p:cNvSpPr/>
          <p:nvPr/>
        </p:nvSpPr>
        <p:spPr>
          <a:xfrm>
            <a:off x="160494" y="325356"/>
            <a:ext cx="2232248" cy="10776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프로그램시작</a:t>
            </a:r>
            <a:endParaRPr lang="ko-KR" altLang="en-US" dirty="0"/>
          </a:p>
        </p:txBody>
      </p:sp>
      <p:sp>
        <p:nvSpPr>
          <p:cNvPr id="5" name="다이아몬드 4"/>
          <p:cNvSpPr/>
          <p:nvPr/>
        </p:nvSpPr>
        <p:spPr>
          <a:xfrm>
            <a:off x="448526" y="1693508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</a:t>
            </a:r>
            <a:r>
              <a:rPr lang="ko-KR" altLang="en-US" dirty="0"/>
              <a:t>기</a:t>
            </a:r>
          </a:p>
        </p:txBody>
      </p:sp>
      <p:sp>
        <p:nvSpPr>
          <p:cNvPr id="6" name="다이아몬드 5"/>
          <p:cNvSpPr/>
          <p:nvPr/>
        </p:nvSpPr>
        <p:spPr>
          <a:xfrm>
            <a:off x="448526" y="2758461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게임시작</a:t>
            </a:r>
            <a:endParaRPr lang="ko-KR" altLang="en-US" dirty="0"/>
          </a:p>
        </p:txBody>
      </p:sp>
      <p:sp>
        <p:nvSpPr>
          <p:cNvPr id="7" name="다이아몬드 6"/>
          <p:cNvSpPr/>
          <p:nvPr/>
        </p:nvSpPr>
        <p:spPr>
          <a:xfrm>
            <a:off x="448526" y="5902250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게임종</a:t>
            </a:r>
            <a:r>
              <a:rPr lang="ko-KR" altLang="en-US" dirty="0"/>
              <a:t>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502" y="4002356"/>
            <a:ext cx="208823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Update()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2502" y="5008172"/>
            <a:ext cx="208823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Destroy()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6" idx="2"/>
            <a:endCxn id="8" idx="0"/>
          </p:cNvCxnSpPr>
          <p:nvPr/>
        </p:nvCxnSpPr>
        <p:spPr>
          <a:xfrm>
            <a:off x="1276618" y="3557998"/>
            <a:ext cx="0" cy="4443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2"/>
            <a:endCxn id="6" idx="0"/>
          </p:cNvCxnSpPr>
          <p:nvPr/>
        </p:nvCxnSpPr>
        <p:spPr>
          <a:xfrm>
            <a:off x="1276618" y="2493045"/>
            <a:ext cx="0" cy="2654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2"/>
            <a:endCxn id="5" idx="0"/>
          </p:cNvCxnSpPr>
          <p:nvPr/>
        </p:nvCxnSpPr>
        <p:spPr>
          <a:xfrm>
            <a:off x="1276618" y="1402993"/>
            <a:ext cx="0" cy="290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499991" y="1925106"/>
            <a:ext cx="2088232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ServerThread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499991" y="6013988"/>
            <a:ext cx="208823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SendPacket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28" name="꺾인 연결선 27"/>
          <p:cNvCxnSpPr>
            <a:stCxn id="4" idx="3"/>
            <a:endCxn id="23" idx="0"/>
          </p:cNvCxnSpPr>
          <p:nvPr/>
        </p:nvCxnSpPr>
        <p:spPr>
          <a:xfrm>
            <a:off x="2392742" y="864175"/>
            <a:ext cx="3151365" cy="106093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12822" y="52987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스레드</a:t>
            </a:r>
            <a:r>
              <a:rPr lang="ko-KR" altLang="en-US" sz="1400" dirty="0" smtClean="0"/>
              <a:t> 생성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776716" y="393305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키입력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333851" y="2471864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클라이언트 </a:t>
            </a:r>
            <a:r>
              <a:rPr lang="en-US" altLang="ko-KR" sz="1400" dirty="0" smtClean="0"/>
              <a:t>1, 2</a:t>
            </a:r>
            <a:r>
              <a:rPr lang="ko-KR" altLang="en-US" sz="1400" dirty="0" smtClean="0"/>
              <a:t>입장</a:t>
            </a:r>
            <a:endParaRPr lang="ko-KR" altLang="en-US" sz="1400" dirty="0"/>
          </a:p>
        </p:txBody>
      </p:sp>
      <p:sp>
        <p:nvSpPr>
          <p:cNvPr id="2" name="순서도: 대체 처리 1"/>
          <p:cNvSpPr/>
          <p:nvPr/>
        </p:nvSpPr>
        <p:spPr>
          <a:xfrm>
            <a:off x="7236296" y="4828301"/>
            <a:ext cx="1728192" cy="90510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</a:t>
            </a:r>
            <a:r>
              <a:rPr lang="ko-KR" altLang="en-US" dirty="0">
                <a:solidFill>
                  <a:schemeClr val="tx1"/>
                </a:solidFill>
              </a:rPr>
              <a:t>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94660" y="3175593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SC_INIT ()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849619" y="5275324"/>
            <a:ext cx="10695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/>
              <a:t>SC_RUN ()</a:t>
            </a:r>
          </a:p>
          <a:p>
            <a:pPr algn="r"/>
            <a:r>
              <a:rPr lang="en-US" altLang="ko-KR" sz="1400" dirty="0" smtClean="0"/>
              <a:t>SC_SKILL ()</a:t>
            </a:r>
          </a:p>
          <a:p>
            <a:pPr algn="r"/>
            <a:r>
              <a:rPr lang="en-US" altLang="ko-KR" sz="1400" dirty="0" smtClean="0"/>
              <a:t>SC_END ()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920527" y="4557945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/>
              <a:t>CS_RUN ()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4499991" y="3933056"/>
            <a:ext cx="2088232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RecvThread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31" name="꺾인 연결선 30"/>
          <p:cNvCxnSpPr/>
          <p:nvPr/>
        </p:nvCxnSpPr>
        <p:spPr>
          <a:xfrm rot="10800000">
            <a:off x="6588224" y="4218259"/>
            <a:ext cx="648073" cy="10109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23" idx="2"/>
            <a:endCxn id="38" idx="0"/>
          </p:cNvCxnSpPr>
          <p:nvPr/>
        </p:nvCxnSpPr>
        <p:spPr>
          <a:xfrm>
            <a:off x="5544107" y="2501170"/>
            <a:ext cx="0" cy="14318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8" idx="3"/>
            <a:endCxn id="24" idx="1"/>
          </p:cNvCxnSpPr>
          <p:nvPr/>
        </p:nvCxnSpPr>
        <p:spPr>
          <a:xfrm>
            <a:off x="2320734" y="4290388"/>
            <a:ext cx="2179257" cy="201163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4" idx="3"/>
            <a:endCxn id="2" idx="1"/>
          </p:cNvCxnSpPr>
          <p:nvPr/>
        </p:nvCxnSpPr>
        <p:spPr>
          <a:xfrm flipV="1">
            <a:off x="6588223" y="5280853"/>
            <a:ext cx="648073" cy="102116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38" idx="1"/>
          </p:cNvCxnSpPr>
          <p:nvPr/>
        </p:nvCxnSpPr>
        <p:spPr>
          <a:xfrm flipH="1">
            <a:off x="2320735" y="4221088"/>
            <a:ext cx="21792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" idx="3"/>
            <a:endCxn id="24" idx="1"/>
          </p:cNvCxnSpPr>
          <p:nvPr/>
        </p:nvCxnSpPr>
        <p:spPr>
          <a:xfrm>
            <a:off x="2104710" y="3158230"/>
            <a:ext cx="2395281" cy="3143790"/>
          </a:xfrm>
          <a:prstGeom prst="bentConnector3">
            <a:avLst>
              <a:gd name="adj1" fmla="val 5468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555642" y="300434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스레드</a:t>
            </a:r>
            <a:r>
              <a:rPr lang="ko-KR" altLang="en-US" sz="1400" dirty="0" smtClean="0"/>
              <a:t> 생성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stCxn id="8" idx="2"/>
            <a:endCxn id="9" idx="0"/>
          </p:cNvCxnSpPr>
          <p:nvPr/>
        </p:nvCxnSpPr>
        <p:spPr>
          <a:xfrm>
            <a:off x="1276618" y="4578420"/>
            <a:ext cx="0" cy="429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  <a:endCxn id="7" idx="0"/>
          </p:cNvCxnSpPr>
          <p:nvPr/>
        </p:nvCxnSpPr>
        <p:spPr>
          <a:xfrm>
            <a:off x="1276618" y="5584236"/>
            <a:ext cx="0" cy="3180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7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66</Words>
  <Application>Microsoft Office PowerPoint</Application>
  <PresentationFormat>화면 슬라이드 쇼(4:3)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22</cp:revision>
  <dcterms:created xsi:type="dcterms:W3CDTF">2018-10-24T11:46:53Z</dcterms:created>
  <dcterms:modified xsi:type="dcterms:W3CDTF">2018-10-25T11:35:04Z</dcterms:modified>
</cp:coreProperties>
</file>