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9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35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17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5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16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7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38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9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8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67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다이아몬드 3"/>
          <p:cNvSpPr/>
          <p:nvPr/>
        </p:nvSpPr>
        <p:spPr>
          <a:xfrm>
            <a:off x="160494" y="325356"/>
            <a:ext cx="2232248" cy="10776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프로그램시작</a:t>
            </a:r>
            <a:endParaRPr lang="ko-KR" altLang="en-US" dirty="0"/>
          </a:p>
        </p:txBody>
      </p:sp>
      <p:sp>
        <p:nvSpPr>
          <p:cNvPr id="5" name="다이아몬드 4"/>
          <p:cNvSpPr/>
          <p:nvPr/>
        </p:nvSpPr>
        <p:spPr>
          <a:xfrm>
            <a:off x="448526" y="1693508"/>
            <a:ext cx="1656184" cy="7995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</a:t>
            </a:r>
            <a:r>
              <a:rPr lang="ko-KR" altLang="en-US" dirty="0"/>
              <a:t>기</a:t>
            </a:r>
          </a:p>
        </p:txBody>
      </p:sp>
      <p:sp>
        <p:nvSpPr>
          <p:cNvPr id="6" name="다이아몬드 5"/>
          <p:cNvSpPr/>
          <p:nvPr/>
        </p:nvSpPr>
        <p:spPr>
          <a:xfrm>
            <a:off x="448526" y="2758461"/>
            <a:ext cx="1656184" cy="7995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게임시작</a:t>
            </a:r>
            <a:endParaRPr lang="ko-KR" altLang="en-US" dirty="0"/>
          </a:p>
        </p:txBody>
      </p:sp>
      <p:sp>
        <p:nvSpPr>
          <p:cNvPr id="7" name="다이아몬드 6"/>
          <p:cNvSpPr/>
          <p:nvPr/>
        </p:nvSpPr>
        <p:spPr>
          <a:xfrm>
            <a:off x="448526" y="4933868"/>
            <a:ext cx="1656184" cy="7995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게임종</a:t>
            </a:r>
            <a:r>
              <a:rPr lang="ko-KR" altLang="en-US" dirty="0"/>
              <a:t>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2502" y="4002356"/>
            <a:ext cx="208823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Update()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2502" y="6013988"/>
            <a:ext cx="208823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Destroy()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7" idx="2"/>
            <a:endCxn id="9" idx="0"/>
          </p:cNvCxnSpPr>
          <p:nvPr/>
        </p:nvCxnSpPr>
        <p:spPr>
          <a:xfrm>
            <a:off x="1276618" y="5733405"/>
            <a:ext cx="0" cy="2805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2"/>
            <a:endCxn id="7" idx="0"/>
          </p:cNvCxnSpPr>
          <p:nvPr/>
        </p:nvCxnSpPr>
        <p:spPr>
          <a:xfrm>
            <a:off x="1276618" y="4578420"/>
            <a:ext cx="0" cy="355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  <a:endCxn id="8" idx="0"/>
          </p:cNvCxnSpPr>
          <p:nvPr/>
        </p:nvCxnSpPr>
        <p:spPr>
          <a:xfrm>
            <a:off x="1276618" y="3557998"/>
            <a:ext cx="0" cy="4443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2"/>
            <a:endCxn id="6" idx="0"/>
          </p:cNvCxnSpPr>
          <p:nvPr/>
        </p:nvCxnSpPr>
        <p:spPr>
          <a:xfrm>
            <a:off x="1276618" y="2493045"/>
            <a:ext cx="0" cy="2654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2"/>
            <a:endCxn id="5" idx="0"/>
          </p:cNvCxnSpPr>
          <p:nvPr/>
        </p:nvCxnSpPr>
        <p:spPr>
          <a:xfrm>
            <a:off x="1276618" y="1402993"/>
            <a:ext cx="0" cy="2905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552982" y="4005752"/>
            <a:ext cx="2088232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Client</a:t>
            </a:r>
            <a:r>
              <a:rPr lang="en-US" altLang="ko-KR" dirty="0" err="1" smtClean="0"/>
              <a:t>Thread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552982" y="6013988"/>
            <a:ext cx="2088232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RecvThread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313881" y="4256396"/>
            <a:ext cx="2232248" cy="33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4" idx="3"/>
            <a:endCxn id="23" idx="0"/>
          </p:cNvCxnSpPr>
          <p:nvPr/>
        </p:nvCxnSpPr>
        <p:spPr>
          <a:xfrm>
            <a:off x="2392742" y="864175"/>
            <a:ext cx="3204356" cy="314157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4" idx="1"/>
          </p:cNvCxnSpPr>
          <p:nvPr/>
        </p:nvCxnSpPr>
        <p:spPr>
          <a:xfrm rot="10800000">
            <a:off x="2320734" y="4437112"/>
            <a:ext cx="2232248" cy="186490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12822" y="52987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스레드</a:t>
            </a:r>
            <a:r>
              <a:rPr lang="ko-KR" altLang="en-US" sz="1400" dirty="0" smtClean="0"/>
              <a:t> 생성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783948" y="3129829"/>
            <a:ext cx="1313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INIT_PACKET()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705705" y="425639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키입력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333851" y="2471864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클라이언트 </a:t>
            </a:r>
            <a:r>
              <a:rPr lang="en-US" altLang="ko-KR" sz="1400" dirty="0" smtClean="0"/>
              <a:t>1, 2</a:t>
            </a:r>
            <a:r>
              <a:rPr lang="ko-KR" altLang="en-US" sz="1400" dirty="0" smtClean="0"/>
              <a:t>입장</a:t>
            </a:r>
            <a:endParaRPr lang="ko-KR" altLang="en-US" sz="1400" dirty="0"/>
          </a:p>
        </p:txBody>
      </p:sp>
      <p:sp>
        <p:nvSpPr>
          <p:cNvPr id="2" name="순서도: 대체 처리 1"/>
          <p:cNvSpPr/>
          <p:nvPr/>
        </p:nvSpPr>
        <p:spPr>
          <a:xfrm>
            <a:off x="7236296" y="4828301"/>
            <a:ext cx="1728192" cy="90510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꺾인 연결선 9"/>
          <p:cNvCxnSpPr/>
          <p:nvPr/>
        </p:nvCxnSpPr>
        <p:spPr>
          <a:xfrm>
            <a:off x="6641214" y="4192677"/>
            <a:ext cx="595082" cy="98706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2" idx="1"/>
            <a:endCxn id="24" idx="3"/>
          </p:cNvCxnSpPr>
          <p:nvPr/>
        </p:nvCxnSpPr>
        <p:spPr>
          <a:xfrm rot="10800000" flipV="1">
            <a:off x="6641214" y="5280852"/>
            <a:ext cx="595082" cy="102116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endCxn id="6" idx="3"/>
          </p:cNvCxnSpPr>
          <p:nvPr/>
        </p:nvCxnSpPr>
        <p:spPr>
          <a:xfrm rot="10800000">
            <a:off x="2104710" y="3158230"/>
            <a:ext cx="1332148" cy="127888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95680" y="4933868"/>
            <a:ext cx="1759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/>
              <a:t>RUNTIME_PACKET()</a:t>
            </a:r>
          </a:p>
          <a:p>
            <a:pPr algn="r"/>
            <a:r>
              <a:rPr lang="en-US" altLang="ko-KR" sz="1400" dirty="0" smtClean="0"/>
              <a:t>SKILL_PACKET()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216201" y="6253924"/>
            <a:ext cx="1342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END_PACKET()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958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다이아몬드 3"/>
          <p:cNvSpPr/>
          <p:nvPr/>
        </p:nvSpPr>
        <p:spPr>
          <a:xfrm>
            <a:off x="160494" y="325356"/>
            <a:ext cx="2232248" cy="10776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프로그램시작</a:t>
            </a:r>
            <a:endParaRPr lang="ko-KR" altLang="en-US" dirty="0"/>
          </a:p>
        </p:txBody>
      </p:sp>
      <p:sp>
        <p:nvSpPr>
          <p:cNvPr id="5" name="다이아몬드 4"/>
          <p:cNvSpPr/>
          <p:nvPr/>
        </p:nvSpPr>
        <p:spPr>
          <a:xfrm>
            <a:off x="448526" y="1693508"/>
            <a:ext cx="1656184" cy="7995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</a:t>
            </a:r>
            <a:r>
              <a:rPr lang="ko-KR" altLang="en-US" dirty="0"/>
              <a:t>기</a:t>
            </a:r>
          </a:p>
        </p:txBody>
      </p:sp>
      <p:sp>
        <p:nvSpPr>
          <p:cNvPr id="6" name="다이아몬드 5"/>
          <p:cNvSpPr/>
          <p:nvPr/>
        </p:nvSpPr>
        <p:spPr>
          <a:xfrm>
            <a:off x="448526" y="2758461"/>
            <a:ext cx="1656184" cy="7995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게임시작</a:t>
            </a:r>
            <a:endParaRPr lang="ko-KR" altLang="en-US" dirty="0"/>
          </a:p>
        </p:txBody>
      </p:sp>
      <p:sp>
        <p:nvSpPr>
          <p:cNvPr id="7" name="다이아몬드 6"/>
          <p:cNvSpPr/>
          <p:nvPr/>
        </p:nvSpPr>
        <p:spPr>
          <a:xfrm>
            <a:off x="448526" y="4933868"/>
            <a:ext cx="1656184" cy="7995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게임종</a:t>
            </a:r>
            <a:r>
              <a:rPr lang="ko-KR" altLang="en-US" dirty="0"/>
              <a:t>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2502" y="4002356"/>
            <a:ext cx="208823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Update()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2502" y="6013988"/>
            <a:ext cx="208823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Destroy()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7" idx="2"/>
            <a:endCxn id="9" idx="0"/>
          </p:cNvCxnSpPr>
          <p:nvPr/>
        </p:nvCxnSpPr>
        <p:spPr>
          <a:xfrm>
            <a:off x="1276618" y="5733405"/>
            <a:ext cx="0" cy="2805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2"/>
            <a:endCxn id="7" idx="0"/>
          </p:cNvCxnSpPr>
          <p:nvPr/>
        </p:nvCxnSpPr>
        <p:spPr>
          <a:xfrm>
            <a:off x="1276618" y="4578420"/>
            <a:ext cx="0" cy="355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  <a:endCxn id="8" idx="0"/>
          </p:cNvCxnSpPr>
          <p:nvPr/>
        </p:nvCxnSpPr>
        <p:spPr>
          <a:xfrm>
            <a:off x="1276618" y="3557998"/>
            <a:ext cx="0" cy="4443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2"/>
            <a:endCxn id="6" idx="0"/>
          </p:cNvCxnSpPr>
          <p:nvPr/>
        </p:nvCxnSpPr>
        <p:spPr>
          <a:xfrm>
            <a:off x="1276618" y="2493045"/>
            <a:ext cx="0" cy="2654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2"/>
            <a:endCxn id="5" idx="0"/>
          </p:cNvCxnSpPr>
          <p:nvPr/>
        </p:nvCxnSpPr>
        <p:spPr>
          <a:xfrm>
            <a:off x="1276618" y="1402993"/>
            <a:ext cx="0" cy="2905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552982" y="4005752"/>
            <a:ext cx="2088232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ServerThread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552982" y="6013988"/>
            <a:ext cx="2088232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RecvThread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320734" y="4300644"/>
            <a:ext cx="2232248" cy="33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4" idx="3"/>
            <a:endCxn id="23" idx="0"/>
          </p:cNvCxnSpPr>
          <p:nvPr/>
        </p:nvCxnSpPr>
        <p:spPr>
          <a:xfrm>
            <a:off x="2392742" y="864175"/>
            <a:ext cx="3204356" cy="314157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4" idx="1"/>
          </p:cNvCxnSpPr>
          <p:nvPr/>
        </p:nvCxnSpPr>
        <p:spPr>
          <a:xfrm rot="10800000">
            <a:off x="2320734" y="4437112"/>
            <a:ext cx="2232248" cy="186490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12822" y="52987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스레드</a:t>
            </a:r>
            <a:r>
              <a:rPr lang="ko-KR" altLang="en-US" sz="1400" dirty="0" smtClean="0"/>
              <a:t> 생성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401558" y="600181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키입력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333851" y="2471864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클라이언트 </a:t>
            </a:r>
            <a:r>
              <a:rPr lang="en-US" altLang="ko-KR" sz="1400" dirty="0" smtClean="0"/>
              <a:t>1, 2</a:t>
            </a:r>
            <a:r>
              <a:rPr lang="ko-KR" altLang="en-US" sz="1400" dirty="0" smtClean="0"/>
              <a:t>입장</a:t>
            </a:r>
            <a:endParaRPr lang="ko-KR" altLang="en-US" sz="1400" dirty="0"/>
          </a:p>
        </p:txBody>
      </p:sp>
      <p:sp>
        <p:nvSpPr>
          <p:cNvPr id="2" name="순서도: 대체 처리 1"/>
          <p:cNvSpPr/>
          <p:nvPr/>
        </p:nvSpPr>
        <p:spPr>
          <a:xfrm>
            <a:off x="7236296" y="4828301"/>
            <a:ext cx="1728192" cy="90510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</a:t>
            </a:r>
            <a:r>
              <a:rPr lang="ko-KR" altLang="en-US" dirty="0">
                <a:solidFill>
                  <a:schemeClr val="tx1"/>
                </a:solidFill>
              </a:rPr>
              <a:t>트</a:t>
            </a:r>
          </a:p>
        </p:txBody>
      </p:sp>
      <p:cxnSp>
        <p:nvCxnSpPr>
          <p:cNvPr id="10" name="꺾인 연결선 9"/>
          <p:cNvCxnSpPr/>
          <p:nvPr/>
        </p:nvCxnSpPr>
        <p:spPr>
          <a:xfrm>
            <a:off x="6641214" y="4192677"/>
            <a:ext cx="595082" cy="98706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2" idx="1"/>
            <a:endCxn id="24" idx="3"/>
          </p:cNvCxnSpPr>
          <p:nvPr/>
        </p:nvCxnSpPr>
        <p:spPr>
          <a:xfrm rot="10800000" flipV="1">
            <a:off x="6641214" y="5280852"/>
            <a:ext cx="595082" cy="102116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6" idx="3"/>
          </p:cNvCxnSpPr>
          <p:nvPr/>
        </p:nvCxnSpPr>
        <p:spPr>
          <a:xfrm>
            <a:off x="2104710" y="3158230"/>
            <a:ext cx="2448272" cy="1006046"/>
          </a:xfrm>
          <a:prstGeom prst="bentConnector3">
            <a:avLst>
              <a:gd name="adj1" fmla="val 5442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95680" y="4933868"/>
            <a:ext cx="1759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/>
              <a:t>RUNTIME_PACKET()</a:t>
            </a:r>
          </a:p>
          <a:p>
            <a:pPr algn="r"/>
            <a:r>
              <a:rPr lang="en-US" altLang="ko-KR" sz="1400" dirty="0" smtClean="0"/>
              <a:t>SKILL_PACKET()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401558" y="3108203"/>
            <a:ext cx="1313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INIT_PACKET()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6938752" y="4164276"/>
            <a:ext cx="1342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END_PACKET()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075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58</Words>
  <Application>Microsoft Office PowerPoint</Application>
  <PresentationFormat>화면 슬라이드 쇼(4:3)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12</cp:revision>
  <dcterms:created xsi:type="dcterms:W3CDTF">2018-10-24T11:46:53Z</dcterms:created>
  <dcterms:modified xsi:type="dcterms:W3CDTF">2018-10-25T08:00:21Z</dcterms:modified>
</cp:coreProperties>
</file>