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9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52982" y="4005752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ClientThread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52982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313881" y="4256396"/>
            <a:ext cx="2232248" cy="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204356" cy="31415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4" idx="1"/>
          </p:cNvCxnSpPr>
          <p:nvPr/>
        </p:nvCxnSpPr>
        <p:spPr>
          <a:xfrm rot="10800000">
            <a:off x="2320734" y="4437112"/>
            <a:ext cx="2232248" cy="18649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83948" y="3129829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SC_INIT ()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5705" y="42563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>
            <a:off x="6641214" y="4242131"/>
            <a:ext cx="595082" cy="9870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1"/>
            <a:endCxn id="24" idx="3"/>
          </p:cNvCxnSpPr>
          <p:nvPr/>
        </p:nvCxnSpPr>
        <p:spPr>
          <a:xfrm rot="10800000" flipV="1">
            <a:off x="6641214" y="5280852"/>
            <a:ext cx="595082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6" idx="3"/>
          </p:cNvCxnSpPr>
          <p:nvPr/>
        </p:nvCxnSpPr>
        <p:spPr>
          <a:xfrm rot="10800000">
            <a:off x="2104710" y="3158230"/>
            <a:ext cx="1332148" cy="12788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36653" y="4580984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CS_</a:t>
            </a:r>
            <a:r>
              <a:rPr lang="en-US" altLang="ko-KR" sz="1400" dirty="0" smtClean="0"/>
              <a:t>RUN ()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604846" y="6253924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SC_END 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9230" y="547179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SC_</a:t>
            </a:r>
            <a:r>
              <a:rPr lang="en-US" altLang="ko-KR" sz="1400" dirty="0" smtClean="0"/>
              <a:t>RUN ()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SC_SKILL 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5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499991" y="1925106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ServerThread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99991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SendThread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151365" cy="10609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6716" y="39330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4660" y="3175593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</a:t>
            </a:r>
            <a:r>
              <a:rPr lang="en-US" altLang="ko-KR" sz="1400" dirty="0" smtClean="0"/>
              <a:t>INIT 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19" y="5275324"/>
            <a:ext cx="1069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SC_</a:t>
            </a:r>
            <a:r>
              <a:rPr lang="en-US" altLang="ko-KR" sz="1400" dirty="0" smtClean="0"/>
              <a:t>RUN ()</a:t>
            </a:r>
            <a:endParaRPr lang="en-US" altLang="ko-KR" sz="1400" dirty="0" smtClean="0"/>
          </a:p>
          <a:p>
            <a:pPr algn="r"/>
            <a:r>
              <a:rPr lang="en-US" altLang="ko-KR" sz="1400" dirty="0" smtClean="0"/>
              <a:t>SC_</a:t>
            </a:r>
            <a:r>
              <a:rPr lang="en-US" altLang="ko-KR" sz="1400" dirty="0" smtClean="0"/>
              <a:t>SKILL ()</a:t>
            </a:r>
          </a:p>
          <a:p>
            <a:pPr algn="r"/>
            <a:r>
              <a:rPr lang="en-US" altLang="ko-KR" sz="1400" dirty="0" smtClean="0"/>
              <a:t>SC_END ()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20527" y="4557945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CS_</a:t>
            </a:r>
            <a:r>
              <a:rPr lang="en-US" altLang="ko-KR" sz="1400" dirty="0" smtClean="0"/>
              <a:t>RUN ()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499991" y="3933056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31" name="꺾인 연결선 30"/>
          <p:cNvCxnSpPr/>
          <p:nvPr/>
        </p:nvCxnSpPr>
        <p:spPr>
          <a:xfrm rot="10800000">
            <a:off x="6588224" y="4218259"/>
            <a:ext cx="648073" cy="1010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3" idx="2"/>
            <a:endCxn id="38" idx="0"/>
          </p:cNvCxnSpPr>
          <p:nvPr/>
        </p:nvCxnSpPr>
        <p:spPr>
          <a:xfrm>
            <a:off x="5544107" y="2501170"/>
            <a:ext cx="0" cy="1431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8" idx="3"/>
            <a:endCxn id="24" idx="1"/>
          </p:cNvCxnSpPr>
          <p:nvPr/>
        </p:nvCxnSpPr>
        <p:spPr>
          <a:xfrm>
            <a:off x="2320734" y="4290388"/>
            <a:ext cx="2179257" cy="201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4" idx="3"/>
            <a:endCxn id="2" idx="1"/>
          </p:cNvCxnSpPr>
          <p:nvPr/>
        </p:nvCxnSpPr>
        <p:spPr>
          <a:xfrm flipV="1">
            <a:off x="6588223" y="5280853"/>
            <a:ext cx="648073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8" idx="1"/>
          </p:cNvCxnSpPr>
          <p:nvPr/>
        </p:nvCxnSpPr>
        <p:spPr>
          <a:xfrm flipH="1">
            <a:off x="2320735" y="4221088"/>
            <a:ext cx="2179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" idx="3"/>
            <a:endCxn id="24" idx="1"/>
          </p:cNvCxnSpPr>
          <p:nvPr/>
        </p:nvCxnSpPr>
        <p:spPr>
          <a:xfrm>
            <a:off x="2104710" y="3158230"/>
            <a:ext cx="2395281" cy="3143790"/>
          </a:xfrm>
          <a:prstGeom prst="bentConnector3">
            <a:avLst>
              <a:gd name="adj1" fmla="val 546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55642" y="30043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07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66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19</cp:revision>
  <dcterms:created xsi:type="dcterms:W3CDTF">2018-10-24T11:46:53Z</dcterms:created>
  <dcterms:modified xsi:type="dcterms:W3CDTF">2018-10-25T10:43:19Z</dcterms:modified>
</cp:coreProperties>
</file>