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2" r:id="rId2"/>
    <p:sldId id="328" r:id="rId3"/>
    <p:sldId id="297" r:id="rId4"/>
    <p:sldId id="331" r:id="rId5"/>
    <p:sldId id="333" r:id="rId6"/>
    <p:sldId id="332" r:id="rId7"/>
    <p:sldId id="334" r:id="rId8"/>
    <p:sldId id="335" r:id="rId9"/>
    <p:sldId id="336" r:id="rId10"/>
    <p:sldId id="325" r:id="rId11"/>
    <p:sldId id="337" r:id="rId12"/>
    <p:sldId id="338" r:id="rId13"/>
    <p:sldId id="340" r:id="rId14"/>
    <p:sldId id="339" r:id="rId15"/>
    <p:sldId id="34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860"/>
    <a:srgbClr val="4C5E74"/>
    <a:srgbClr val="4D5F75"/>
    <a:srgbClr val="4B6075"/>
    <a:srgbClr val="F5F4EF"/>
    <a:srgbClr val="444F53"/>
    <a:srgbClr val="4A5F74"/>
    <a:srgbClr val="339A99"/>
    <a:srgbClr val="EBE9D0"/>
    <a:srgbClr val="038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96291" autoAdjust="0"/>
  </p:normalViewPr>
  <p:slideViewPr>
    <p:cSldViewPr snapToGrid="0" showGuides="1">
      <p:cViewPr varScale="1">
        <p:scale>
          <a:sx n="122" d="100"/>
          <a:sy n="122" d="100"/>
        </p:scale>
        <p:origin x="416" y="96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1E46-6EB0-44B2-82B5-86F15F8B6D9E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F5BE6-F7C7-41E3-9584-D4ED6DE05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1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24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2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9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01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85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9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1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0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9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0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6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4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496560" y="850132"/>
            <a:ext cx="1127760" cy="0"/>
          </a:xfrm>
          <a:prstGeom prst="line">
            <a:avLst/>
          </a:prstGeom>
          <a:ln w="19050">
            <a:solidFill>
              <a:srgbClr val="304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 userDrawn="1"/>
        </p:nvSpPr>
        <p:spPr>
          <a:xfrm rot="10800000">
            <a:off x="6002812" y="850132"/>
            <a:ext cx="115256" cy="76399"/>
          </a:xfrm>
          <a:prstGeom prst="triangl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8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4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3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3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7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8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0D86-9754-4443-9CA0-396C6AD3AA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432" y="3579529"/>
            <a:ext cx="11637136" cy="861760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en-US" altLang="zh-CN" sz="5000" dirty="0" err="1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Sipke</a:t>
            </a:r>
            <a:r>
              <a:rPr lang="zh-CN" altLang="en-US" sz="5000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使用测试与</a:t>
            </a:r>
            <a:r>
              <a:rPr lang="en-US" altLang="zh-CN" sz="5000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5000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脚本设置环境变量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503680" y="4500880"/>
            <a:ext cx="919480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364480" y="1371600"/>
            <a:ext cx="1513840" cy="1513840"/>
            <a:chOff x="5364480" y="1371600"/>
            <a:chExt cx="1513840" cy="1513840"/>
          </a:xfrm>
        </p:grpSpPr>
        <p:sp>
          <p:nvSpPr>
            <p:cNvPr id="4" name="椭圆 3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626068" y="5350950"/>
            <a:ext cx="309030" cy="309030"/>
            <a:chOff x="6389502" y="5571667"/>
            <a:chExt cx="309030" cy="309030"/>
          </a:xfrm>
        </p:grpSpPr>
        <p:sp>
          <p:nvSpPr>
            <p:cNvPr id="16" name="椭圆 15"/>
            <p:cNvSpPr/>
            <p:nvPr/>
          </p:nvSpPr>
          <p:spPr>
            <a:xfrm>
              <a:off x="6389502" y="5571667"/>
              <a:ext cx="309030" cy="30903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45"/>
            <p:cNvSpPr>
              <a:spLocks noChangeArrowheads="1"/>
            </p:cNvSpPr>
            <p:nvPr/>
          </p:nvSpPr>
          <p:spPr bwMode="auto">
            <a:xfrm>
              <a:off x="6455779" y="5631258"/>
              <a:ext cx="176475" cy="174932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/>
            </a:p>
          </p:txBody>
        </p:sp>
      </p:grpSp>
      <p:sp>
        <p:nvSpPr>
          <p:cNvPr id="20" name="TextBox 10"/>
          <p:cNvSpPr txBox="1"/>
          <p:nvPr/>
        </p:nvSpPr>
        <p:spPr>
          <a:xfrm>
            <a:off x="9935098" y="53474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李想</a:t>
            </a:r>
          </a:p>
        </p:txBody>
      </p:sp>
    </p:spTree>
    <p:extLst>
      <p:ext uri="{BB962C8B-B14F-4D97-AF65-F5344CB8AC3E}">
        <p14:creationId xmlns:p14="http://schemas.microsoft.com/office/powerpoint/2010/main" val="2999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4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4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4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32"/>
          <p:cNvSpPr txBox="1"/>
          <p:nvPr/>
        </p:nvSpPr>
        <p:spPr>
          <a:xfrm>
            <a:off x="6095803" y="2566417"/>
            <a:ext cx="479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脚本设置环境变量问题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6263784" y="3198918"/>
            <a:ext cx="18492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、问题由来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6263784" y="3588302"/>
            <a:ext cx="34369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、原因与解决</a:t>
            </a:r>
          </a:p>
        </p:txBody>
      </p:sp>
      <p:sp>
        <p:nvSpPr>
          <p:cNvPr id="18" name="文本框 9"/>
          <p:cNvSpPr txBox="1"/>
          <p:nvPr/>
        </p:nvSpPr>
        <p:spPr>
          <a:xfrm>
            <a:off x="6252972" y="3943804"/>
            <a:ext cx="140231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、拓展延伸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655907" y="2631619"/>
            <a:ext cx="1627039" cy="1627039"/>
            <a:chOff x="5735752" y="2095665"/>
            <a:chExt cx="720495" cy="720495"/>
          </a:xfrm>
        </p:grpSpPr>
        <p:sp>
          <p:nvSpPr>
            <p:cNvPr id="20" name="椭圆 19"/>
            <p:cNvSpPr/>
            <p:nvPr/>
          </p:nvSpPr>
          <p:spPr>
            <a:xfrm>
              <a:off x="5735752" y="2095665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5866793" y="2243942"/>
              <a:ext cx="458415" cy="425837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940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6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289258" y="335475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问题由来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A4055B-AA6C-8B49-9224-8C18532D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8379"/>
            <a:ext cx="12179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35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150067" y="345985"/>
            <a:ext cx="189186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原因与解决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83C718-4C1F-A341-AFA0-ECBA83E30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562100"/>
            <a:ext cx="1016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65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289258" y="335475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拓展延伸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B1EF80-62BD-A84B-A22D-CC183E6AE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1955800"/>
            <a:ext cx="117602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289258" y="335475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拓展延伸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6D294C-4520-7A4C-B4EB-2994BCD04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1250950"/>
            <a:ext cx="11950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677455" y="359753"/>
            <a:ext cx="83708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fork</a:t>
            </a:r>
            <a:endParaRPr lang="zh-CN" altLang="en-US" sz="2667" dirty="0">
              <a:solidFill>
                <a:srgbClr val="3048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B620D6-10BE-D944-B1C4-5C0FFBB0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1131381"/>
            <a:ext cx="120904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16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5280" y="2544697"/>
            <a:ext cx="1783846" cy="1783846"/>
            <a:chOff x="5735754" y="1140916"/>
            <a:chExt cx="720495" cy="720495"/>
          </a:xfrm>
        </p:grpSpPr>
        <p:sp>
          <p:nvSpPr>
            <p:cNvPr id="7" name="椭圆 6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4C5E7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9" name="文本框 9"/>
          <p:cNvSpPr txBox="1"/>
          <p:nvPr/>
        </p:nvSpPr>
        <p:spPr>
          <a:xfrm>
            <a:off x="6313052" y="3070357"/>
            <a:ext cx="27058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、编译问题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6313051" y="3546558"/>
            <a:ext cx="34770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" altLang="zh-CN" dirty="0" err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vulnserver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程序测试</a:t>
            </a:r>
          </a:p>
        </p:txBody>
      </p:sp>
      <p:sp>
        <p:nvSpPr>
          <p:cNvPr id="12" name="文本框 9"/>
          <p:cNvSpPr txBox="1"/>
          <p:nvPr/>
        </p:nvSpPr>
        <p:spPr>
          <a:xfrm>
            <a:off x="6313051" y="4044869"/>
            <a:ext cx="27058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" altLang="zh-CN" dirty="0" err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lask</a:t>
            </a:r>
            <a:r>
              <a:rPr lang="en" altLang="zh-CN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web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  <p:sp>
        <p:nvSpPr>
          <p:cNvPr id="13" name="TextBox 31"/>
          <p:cNvSpPr txBox="1"/>
          <p:nvPr/>
        </p:nvSpPr>
        <p:spPr>
          <a:xfrm>
            <a:off x="6252972" y="2449669"/>
            <a:ext cx="3311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Spike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测试使用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794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6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289258" y="335475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编译问题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4F5DD7-89EE-CC4C-8A3C-D3D43555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028700"/>
            <a:ext cx="121031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2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424855" y="314454"/>
            <a:ext cx="40937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667" dirty="0" err="1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vulnserver</a:t>
            </a:r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程序测试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4C7FB2-819B-A044-AF46-EA5A80E00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790262"/>
            <a:ext cx="9855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21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424855" y="314454"/>
            <a:ext cx="40937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667" dirty="0" err="1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vulnserver</a:t>
            </a:r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程序测试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6C0844-33E8-F043-9432-4A6C8C6BD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86" y="0"/>
            <a:ext cx="10980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88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424855" y="314454"/>
            <a:ext cx="40937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667" dirty="0" err="1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vulnserver</a:t>
            </a:r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程序测试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14D630-83A1-1240-8A99-D796DB97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119570"/>
            <a:ext cx="106934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36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876801" y="324965"/>
            <a:ext cx="40937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Flask</a:t>
            </a:r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BFF696-0D64-8142-B422-11D44D8A4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1473200"/>
            <a:ext cx="115189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66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876801" y="324965"/>
            <a:ext cx="40937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Flask</a:t>
            </a:r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31FB25-F65A-F445-AE7C-EE80029F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069209"/>
            <a:ext cx="107442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59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876801" y="324965"/>
            <a:ext cx="40937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Flask</a:t>
            </a:r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74F8AF-9FA8-374D-B0F6-CE308D78E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33" y="0"/>
            <a:ext cx="10760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90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6"/>
</p:tagLst>
</file>

<file path=ppt/theme/theme1.xml><?xml version="1.0" encoding="utf-8"?>
<a:theme xmlns:a="http://schemas.openxmlformats.org/drawingml/2006/main" name="Office 主题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4A5F74"/>
      </a:accent1>
      <a:accent2>
        <a:srgbClr val="304860"/>
      </a:accent2>
      <a:accent3>
        <a:srgbClr val="4A5F74"/>
      </a:accent3>
      <a:accent4>
        <a:srgbClr val="304860"/>
      </a:accent4>
      <a:accent5>
        <a:srgbClr val="4A5F74"/>
      </a:accent5>
      <a:accent6>
        <a:srgbClr val="304860"/>
      </a:accent6>
      <a:hlink>
        <a:srgbClr val="4A5F74"/>
      </a:hlink>
      <a:folHlink>
        <a:srgbClr val="30486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121</Words>
  <Application>Microsoft Macintosh PowerPoint</Application>
  <PresentationFormat>宽屏</PresentationFormat>
  <Paragraphs>51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keywords/>
  <dc:description>http://www.ypppt.com/</dc:description>
  <cp:lastModifiedBy>Microsoft Office User</cp:lastModifiedBy>
  <cp:revision>9</cp:revision>
  <dcterms:created xsi:type="dcterms:W3CDTF">2016-03-31T10:58:08Z</dcterms:created>
  <dcterms:modified xsi:type="dcterms:W3CDTF">2020-08-22T11:57:35Z</dcterms:modified>
</cp:coreProperties>
</file>