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0" r:id="rId3"/>
    <p:sldId id="271" r:id="rId4"/>
    <p:sldId id="276" r:id="rId5"/>
    <p:sldId id="277" r:id="rId6"/>
    <p:sldId id="278" r:id="rId7"/>
    <p:sldId id="279" r:id="rId8"/>
    <p:sldId id="294" r:id="rId9"/>
    <p:sldId id="272" r:id="rId10"/>
    <p:sldId id="282" r:id="rId11"/>
    <p:sldId id="273" r:id="rId12"/>
    <p:sldId id="295" r:id="rId13"/>
    <p:sldId id="27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6318" autoAdjust="0"/>
  </p:normalViewPr>
  <p:slideViewPr>
    <p:cSldViewPr snapToGrid="0">
      <p:cViewPr varScale="1">
        <p:scale>
          <a:sx n="80" d="100"/>
          <a:sy n="80" d="100"/>
        </p:scale>
        <p:origin x="6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39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29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3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4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269655" y="2823063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学习情况汇报</a:t>
            </a:r>
            <a:endParaRPr sz="75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203F0-121C-4BA1-BE39-7B1CA460FF72}"/>
              </a:ext>
            </a:extLst>
          </p:cNvPr>
          <p:cNvSpPr txBox="1"/>
          <p:nvPr/>
        </p:nvSpPr>
        <p:spPr>
          <a:xfrm>
            <a:off x="4484077" y="4320622"/>
            <a:ext cx="3791705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汇报人：李玮欣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日期：</a:t>
            </a:r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8</a:t>
            </a:r>
            <a:r>
              <a:rPr lang="zh-CN" altLang="en-US" sz="2400" dirty="0"/>
              <a:t>月</a:t>
            </a:r>
            <a:r>
              <a:rPr lang="en-US" altLang="zh-CN" sz="2400" dirty="0"/>
              <a:t>23</a:t>
            </a:r>
            <a:r>
              <a:rPr lang="zh-CN" altLang="en-US" sz="2400" dirty="0"/>
              <a:t>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存在问题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E56955-3AAC-4AED-B727-BC4B98D46274}"/>
              </a:ext>
            </a:extLst>
          </p:cNvPr>
          <p:cNvSpPr txBox="1"/>
          <p:nvPr/>
        </p:nvSpPr>
        <p:spPr>
          <a:xfrm>
            <a:off x="3344315" y="2426677"/>
            <a:ext cx="529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怎样更好的学习</a:t>
            </a:r>
            <a:r>
              <a:rPr lang="en-US" altLang="zh-CN" sz="2800" dirty="0"/>
              <a:t>Linux</a:t>
            </a:r>
            <a:r>
              <a:rPr lang="zh-CN" altLang="en-US" sz="2800" dirty="0"/>
              <a:t>网络编程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2732F0-80DD-414F-B612-8493D59DB8FE}"/>
              </a:ext>
            </a:extLst>
          </p:cNvPr>
          <p:cNvSpPr txBox="1"/>
          <p:nvPr/>
        </p:nvSpPr>
        <p:spPr>
          <a:xfrm>
            <a:off x="3344315" y="3482614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是否需要学习其他编程语言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D3E09B-DFE2-4177-B4C7-43DEC3F185DF}"/>
              </a:ext>
            </a:extLst>
          </p:cNvPr>
          <p:cNvSpPr txBox="1"/>
          <p:nvPr/>
        </p:nvSpPr>
        <p:spPr>
          <a:xfrm>
            <a:off x="3344315" y="4538551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开发组学习时需要阅读论文吗</a:t>
            </a:r>
          </a:p>
        </p:txBody>
      </p:sp>
    </p:spTree>
    <p:extLst>
      <p:ext uri="{BB962C8B-B14F-4D97-AF65-F5344CB8AC3E}">
        <p14:creationId xmlns:p14="http://schemas.microsoft.com/office/powerpoint/2010/main" val="22007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307562"/>
            <a:ext cx="2431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three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学习安排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97FF93-0565-43D0-A76C-6BB276DFC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01" y="2681655"/>
            <a:ext cx="9523258" cy="21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7303366" y="1944410"/>
            <a:ext cx="3420745" cy="646331"/>
            <a:chOff x="7220041" y="2128611"/>
            <a:chExt cx="3420745" cy="6463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128611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学习内容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4B0D0-48F4-47B1-842D-0C350A58B3D7}"/>
              </a:ext>
            </a:extLst>
          </p:cNvPr>
          <p:cNvGrpSpPr/>
          <p:nvPr/>
        </p:nvGrpSpPr>
        <p:grpSpPr>
          <a:xfrm>
            <a:off x="7303366" y="3126638"/>
            <a:ext cx="3420745" cy="646331"/>
            <a:chOff x="7220041" y="3006965"/>
            <a:chExt cx="3420745" cy="64633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C9D555-2B4E-4141-B9D7-1825884C330C}"/>
                </a:ext>
              </a:extLst>
            </p:cNvPr>
            <p:cNvSpPr txBox="1"/>
            <p:nvPr/>
          </p:nvSpPr>
          <p:spPr>
            <a:xfrm>
              <a:off x="8013156" y="3006965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存在疑问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E93E25-7BEA-4443-B348-AD825BD80B8E}"/>
              </a:ext>
            </a:extLst>
          </p:cNvPr>
          <p:cNvGrpSpPr/>
          <p:nvPr/>
        </p:nvGrpSpPr>
        <p:grpSpPr>
          <a:xfrm>
            <a:off x="7303366" y="4243665"/>
            <a:ext cx="3420745" cy="648304"/>
            <a:chOff x="7220041" y="3828438"/>
            <a:chExt cx="3420745" cy="64830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51D9B3-4EFB-495B-9CF5-1FDCB19B13F1}"/>
                </a:ext>
              </a:extLst>
            </p:cNvPr>
            <p:cNvSpPr txBox="1"/>
            <p:nvPr/>
          </p:nvSpPr>
          <p:spPr>
            <a:xfrm>
              <a:off x="8013156" y="3828438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学习安排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学习内容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思维导图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737091" y="19042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79AB2FD-4F23-4F31-8B60-BF4188A95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75" y="2529253"/>
            <a:ext cx="8736983" cy="22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017F97-DAB2-4A72-A39E-21B862323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18" y="1366469"/>
            <a:ext cx="6923196" cy="45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数据结构学习内容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45694-65AC-400C-AB0B-CFD9465654CF}"/>
              </a:ext>
            </a:extLst>
          </p:cNvPr>
          <p:cNvSpPr/>
          <p:nvPr/>
        </p:nvSpPr>
        <p:spPr>
          <a:xfrm>
            <a:off x="7607095" y="1119352"/>
            <a:ext cx="804001" cy="8040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E15D8E-16A3-4C34-AFEF-F78C1C404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34" y="1756060"/>
            <a:ext cx="7712951" cy="36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6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983D7E-94DB-402C-99CD-827B99D2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12" y="1459157"/>
            <a:ext cx="7169025" cy="42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Nginx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DDA3D0-ED21-4339-8BA7-C62A4D951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72" y="2317140"/>
            <a:ext cx="8746881" cy="27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two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存在疑问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105</Words>
  <Application>Microsoft Office PowerPoint</Application>
  <PresentationFormat>宽屏</PresentationFormat>
  <Paragraphs>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方正粗谭黑简体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李大胖</dc:creator>
  <cp:lastModifiedBy>李 玮欣</cp:lastModifiedBy>
  <cp:revision>4</cp:revision>
  <dcterms:created xsi:type="dcterms:W3CDTF">2019-06-11T09:29:47Z</dcterms:created>
  <dcterms:modified xsi:type="dcterms:W3CDTF">2021-08-23T13:11:35Z</dcterms:modified>
</cp:coreProperties>
</file>