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9"/>
  </p:notesMasterIdLst>
  <p:sldIdLst>
    <p:sldId id="322" r:id="rId3"/>
    <p:sldId id="377" r:id="rId4"/>
    <p:sldId id="456" r:id="rId5"/>
    <p:sldId id="457" r:id="rId6"/>
    <p:sldId id="458" r:id="rId7"/>
    <p:sldId id="459" r:id="rId8"/>
  </p:sldIdLst>
  <p:sldSz cx="12192000" cy="6858000"/>
  <p:notesSz cx="6858000" cy="9144000"/>
  <p:embeddedFontLst>
    <p:embeddedFont>
      <p:font typeface="OPPOSans R" panose="02010600030101010101" charset="-122"/>
      <p:regular r:id="rId10"/>
    </p:embeddedFont>
    <p:embeddedFont>
      <p:font typeface="江西拙楷" panose="02010600030101010101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黑体" panose="02010609060101010101" pitchFamily="49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35">
          <p15:clr>
            <a:srgbClr val="A4A3A4"/>
          </p15:clr>
        </p15:guide>
        <p15:guide id="3" orient="horz" pos="633">
          <p15:clr>
            <a:srgbClr val="A4A3A4"/>
          </p15:clr>
        </p15:guide>
        <p15:guide id="4" orient="horz" pos="39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888"/>
    <a:srgbClr val="2775B6"/>
    <a:srgbClr val="014690"/>
    <a:srgbClr val="024691"/>
    <a:srgbClr val="63866A"/>
    <a:srgbClr val="4472C4"/>
    <a:srgbClr val="ED7D31"/>
    <a:srgbClr val="7F6000"/>
    <a:srgbClr val="02458E"/>
    <a:srgbClr val="007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77" y="139"/>
      </p:cViewPr>
      <p:guideLst>
        <p:guide pos="415"/>
        <p:guide pos="7235"/>
        <p:guide orient="horz" pos="633"/>
        <p:guide orient="horz" pos="3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8EB089E3-98D8-4F60-B1BD-E908D5EBF414}" type="datetimeFigureOut">
              <a:rPr lang="zh-CN" altLang="en-US" smtClean="0"/>
              <a:t>2024/4/4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R" panose="00020600040101010101" pitchFamily="18" charset="-122"/>
                <a:ea typeface="OPPOSans R" panose="00020600040101010101" pitchFamily="18" charset="-122"/>
              </a:defRPr>
            </a:lvl1pPr>
          </a:lstStyle>
          <a:p>
            <a:fld id="{18F10AB1-C710-4837-8F76-F9BE8A6B52D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R" panose="00020600040101010101" pitchFamily="18" charset="-122"/>
        <a:ea typeface="OPPOSans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图文字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7120" y="6560820"/>
            <a:ext cx="695234" cy="297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A9F464-CE11-4A52-95B6-AFB3E8F391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图多段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57924" y="1314451"/>
            <a:ext cx="5089525" cy="477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6B31-7216-4C37-8B04-80620578AEC0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464-CE11-4A52-95B6-AFB3E8F391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888230"/>
            <a:ext cx="390885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3807656" y="3119292"/>
            <a:ext cx="4575330" cy="3097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Graduation Thesis Defense PPT Template</a:t>
            </a:r>
          </a:p>
        </p:txBody>
      </p:sp>
      <p:sp>
        <p:nvSpPr>
          <p:cNvPr id="72" name="内容占位符 7"/>
          <p:cNvSpPr>
            <a:spLocks noGrp="1"/>
          </p:cNvSpPr>
          <p:nvPr>
            <p:ph sz="quarter" idx="12" hasCustomPrompt="1"/>
          </p:nvPr>
        </p:nvSpPr>
        <p:spPr>
          <a:xfrm>
            <a:off x="3368855" y="2258495"/>
            <a:ext cx="5452933" cy="821738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  <a:latin typeface="江西拙楷" panose="02010600040101010101" pitchFamily="2" charset="-122"/>
                <a:ea typeface="江西拙楷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论文答辩模板</a:t>
            </a:r>
          </a:p>
        </p:txBody>
      </p:sp>
      <p:grpSp>
        <p:nvGrpSpPr>
          <p:cNvPr id="50" name="7ff02aee-71f8-4a67-9b90-d833328db1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515787" y="418337"/>
            <a:ext cx="3160426" cy="939786"/>
            <a:chOff x="2893999" y="2478437"/>
            <a:chExt cx="6404004" cy="1904297"/>
          </a:xfrm>
          <a:solidFill>
            <a:srgbClr val="014690"/>
          </a:solidFill>
        </p:grpSpPr>
        <p:sp>
          <p:nvSpPr>
            <p:cNvPr id="51" name="îṥliḑé"/>
            <p:cNvSpPr/>
            <p:nvPr userDrawn="1"/>
          </p:nvSpPr>
          <p:spPr bwMode="auto">
            <a:xfrm>
              <a:off x="5051845" y="2527651"/>
              <a:ext cx="4246158" cy="1423945"/>
            </a:xfrm>
            <a:custGeom>
              <a:avLst/>
              <a:gdLst>
                <a:gd name="T0" fmla="*/ 1784 w 1911"/>
                <a:gd name="T1" fmla="*/ 421 h 640"/>
                <a:gd name="T2" fmla="*/ 1734 w 1911"/>
                <a:gd name="T3" fmla="*/ 518 h 640"/>
                <a:gd name="T4" fmla="*/ 1699 w 1911"/>
                <a:gd name="T5" fmla="*/ 549 h 640"/>
                <a:gd name="T6" fmla="*/ 1646 w 1911"/>
                <a:gd name="T7" fmla="*/ 453 h 640"/>
                <a:gd name="T8" fmla="*/ 20 w 1911"/>
                <a:gd name="T9" fmla="*/ 363 h 640"/>
                <a:gd name="T10" fmla="*/ 278 w 1911"/>
                <a:gd name="T11" fmla="*/ 203 h 640"/>
                <a:gd name="T12" fmla="*/ 337 w 1911"/>
                <a:gd name="T13" fmla="*/ 233 h 640"/>
                <a:gd name="T14" fmla="*/ 326 w 1911"/>
                <a:gd name="T15" fmla="*/ 312 h 640"/>
                <a:gd name="T16" fmla="*/ 320 w 1911"/>
                <a:gd name="T17" fmla="*/ 385 h 640"/>
                <a:gd name="T18" fmla="*/ 277 w 1911"/>
                <a:gd name="T19" fmla="*/ 510 h 640"/>
                <a:gd name="T20" fmla="*/ 308 w 1911"/>
                <a:gd name="T21" fmla="*/ 532 h 640"/>
                <a:gd name="T22" fmla="*/ 206 w 1911"/>
                <a:gd name="T23" fmla="*/ 565 h 640"/>
                <a:gd name="T24" fmla="*/ 255 w 1911"/>
                <a:gd name="T25" fmla="*/ 386 h 640"/>
                <a:gd name="T26" fmla="*/ 245 w 1911"/>
                <a:gd name="T27" fmla="*/ 327 h 640"/>
                <a:gd name="T28" fmla="*/ 27 w 1911"/>
                <a:gd name="T29" fmla="*/ 387 h 640"/>
                <a:gd name="T30" fmla="*/ 215 w 1911"/>
                <a:gd name="T31" fmla="*/ 186 h 640"/>
                <a:gd name="T32" fmla="*/ 296 w 1911"/>
                <a:gd name="T33" fmla="*/ 30 h 640"/>
                <a:gd name="T34" fmla="*/ 370 w 1911"/>
                <a:gd name="T35" fmla="*/ 43 h 640"/>
                <a:gd name="T36" fmla="*/ 213 w 1911"/>
                <a:gd name="T37" fmla="*/ 245 h 640"/>
                <a:gd name="T38" fmla="*/ 772 w 1911"/>
                <a:gd name="T39" fmla="*/ 168 h 640"/>
                <a:gd name="T40" fmla="*/ 852 w 1911"/>
                <a:gd name="T41" fmla="*/ 126 h 640"/>
                <a:gd name="T42" fmla="*/ 873 w 1911"/>
                <a:gd name="T43" fmla="*/ 180 h 640"/>
                <a:gd name="T44" fmla="*/ 856 w 1911"/>
                <a:gd name="T45" fmla="*/ 257 h 640"/>
                <a:gd name="T46" fmla="*/ 885 w 1911"/>
                <a:gd name="T47" fmla="*/ 294 h 640"/>
                <a:gd name="T48" fmla="*/ 893 w 1911"/>
                <a:gd name="T49" fmla="*/ 364 h 640"/>
                <a:gd name="T50" fmla="*/ 879 w 1911"/>
                <a:gd name="T51" fmla="*/ 433 h 640"/>
                <a:gd name="T52" fmla="*/ 815 w 1911"/>
                <a:gd name="T53" fmla="*/ 540 h 640"/>
                <a:gd name="T54" fmla="*/ 835 w 1911"/>
                <a:gd name="T55" fmla="*/ 451 h 640"/>
                <a:gd name="T56" fmla="*/ 788 w 1911"/>
                <a:gd name="T57" fmla="*/ 400 h 640"/>
                <a:gd name="T58" fmla="*/ 780 w 1911"/>
                <a:gd name="T59" fmla="*/ 349 h 640"/>
                <a:gd name="T60" fmla="*/ 550 w 1911"/>
                <a:gd name="T61" fmla="*/ 603 h 640"/>
                <a:gd name="T62" fmla="*/ 798 w 1911"/>
                <a:gd name="T63" fmla="*/ 193 h 640"/>
                <a:gd name="T64" fmla="*/ 751 w 1911"/>
                <a:gd name="T65" fmla="*/ 388 h 640"/>
                <a:gd name="T66" fmla="*/ 736 w 1911"/>
                <a:gd name="T67" fmla="*/ 438 h 640"/>
                <a:gd name="T68" fmla="*/ 815 w 1911"/>
                <a:gd name="T69" fmla="*/ 333 h 640"/>
                <a:gd name="T70" fmla="*/ 842 w 1911"/>
                <a:gd name="T71" fmla="*/ 286 h 640"/>
                <a:gd name="T72" fmla="*/ 1228 w 1911"/>
                <a:gd name="T73" fmla="*/ 203 h 640"/>
                <a:gd name="T74" fmla="*/ 1257 w 1911"/>
                <a:gd name="T75" fmla="*/ 225 h 640"/>
                <a:gd name="T76" fmla="*/ 1352 w 1911"/>
                <a:gd name="T77" fmla="*/ 308 h 640"/>
                <a:gd name="T78" fmla="*/ 1230 w 1911"/>
                <a:gd name="T79" fmla="*/ 395 h 640"/>
                <a:gd name="T80" fmla="*/ 1333 w 1911"/>
                <a:gd name="T81" fmla="*/ 560 h 640"/>
                <a:gd name="T82" fmla="*/ 1190 w 1911"/>
                <a:gd name="T83" fmla="*/ 493 h 640"/>
                <a:gd name="T84" fmla="*/ 1147 w 1911"/>
                <a:gd name="T85" fmla="*/ 431 h 640"/>
                <a:gd name="T86" fmla="*/ 1695 w 1911"/>
                <a:gd name="T87" fmla="*/ 235 h 640"/>
                <a:gd name="T88" fmla="*/ 1675 w 1911"/>
                <a:gd name="T89" fmla="*/ 177 h 640"/>
                <a:gd name="T90" fmla="*/ 1845 w 1911"/>
                <a:gd name="T91" fmla="*/ 91 h 640"/>
                <a:gd name="T92" fmla="*/ 1764 w 1911"/>
                <a:gd name="T93" fmla="*/ 237 h 640"/>
                <a:gd name="T94" fmla="*/ 1883 w 1911"/>
                <a:gd name="T95" fmla="*/ 156 h 640"/>
                <a:gd name="T96" fmla="*/ 1892 w 1911"/>
                <a:gd name="T97" fmla="*/ 308 h 640"/>
                <a:gd name="T98" fmla="*/ 1704 w 1911"/>
                <a:gd name="T99" fmla="*/ 334 h 640"/>
                <a:gd name="T100" fmla="*/ 1680 w 1911"/>
                <a:gd name="T101" fmla="*/ 280 h 640"/>
                <a:gd name="T102" fmla="*/ 1765 w 1911"/>
                <a:gd name="T103" fmla="*/ 251 h 640"/>
                <a:gd name="T104" fmla="*/ 1617 w 1911"/>
                <a:gd name="T105" fmla="*/ 253 h 640"/>
                <a:gd name="T106" fmla="*/ 1640 w 1911"/>
                <a:gd name="T107" fmla="*/ 299 h 640"/>
                <a:gd name="T108" fmla="*/ 1589 w 1911"/>
                <a:gd name="T109" fmla="*/ 37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1" h="640">
                  <a:moveTo>
                    <a:pt x="1702" y="398"/>
                  </a:moveTo>
                  <a:cubicBezTo>
                    <a:pt x="1696" y="396"/>
                    <a:pt x="1696" y="396"/>
                    <a:pt x="1696" y="396"/>
                  </a:cubicBezTo>
                  <a:cubicBezTo>
                    <a:pt x="1696" y="396"/>
                    <a:pt x="1663" y="368"/>
                    <a:pt x="1711" y="377"/>
                  </a:cubicBezTo>
                  <a:cubicBezTo>
                    <a:pt x="1711" y="377"/>
                    <a:pt x="1753" y="393"/>
                    <a:pt x="1758" y="404"/>
                  </a:cubicBezTo>
                  <a:cubicBezTo>
                    <a:pt x="1758" y="404"/>
                    <a:pt x="1770" y="422"/>
                    <a:pt x="1784" y="421"/>
                  </a:cubicBezTo>
                  <a:cubicBezTo>
                    <a:pt x="1784" y="421"/>
                    <a:pt x="1826" y="412"/>
                    <a:pt x="1842" y="452"/>
                  </a:cubicBezTo>
                  <a:cubicBezTo>
                    <a:pt x="1842" y="452"/>
                    <a:pt x="1828" y="453"/>
                    <a:pt x="1825" y="460"/>
                  </a:cubicBezTo>
                  <a:cubicBezTo>
                    <a:pt x="1825" y="460"/>
                    <a:pt x="1790" y="451"/>
                    <a:pt x="1784" y="462"/>
                  </a:cubicBezTo>
                  <a:cubicBezTo>
                    <a:pt x="1784" y="462"/>
                    <a:pt x="1737" y="464"/>
                    <a:pt x="1735" y="476"/>
                  </a:cubicBezTo>
                  <a:cubicBezTo>
                    <a:pt x="1735" y="476"/>
                    <a:pt x="1728" y="470"/>
                    <a:pt x="1734" y="518"/>
                  </a:cubicBezTo>
                  <a:cubicBezTo>
                    <a:pt x="1734" y="518"/>
                    <a:pt x="1744" y="606"/>
                    <a:pt x="1737" y="616"/>
                  </a:cubicBezTo>
                  <a:cubicBezTo>
                    <a:pt x="1737" y="616"/>
                    <a:pt x="1713" y="640"/>
                    <a:pt x="1645" y="583"/>
                  </a:cubicBezTo>
                  <a:cubicBezTo>
                    <a:pt x="1645" y="583"/>
                    <a:pt x="1639" y="558"/>
                    <a:pt x="1634" y="555"/>
                  </a:cubicBezTo>
                  <a:cubicBezTo>
                    <a:pt x="1683" y="560"/>
                    <a:pt x="1683" y="560"/>
                    <a:pt x="1683" y="560"/>
                  </a:cubicBezTo>
                  <a:cubicBezTo>
                    <a:pt x="1683" y="560"/>
                    <a:pt x="1699" y="560"/>
                    <a:pt x="1699" y="549"/>
                  </a:cubicBezTo>
                  <a:cubicBezTo>
                    <a:pt x="1701" y="509"/>
                    <a:pt x="1701" y="509"/>
                    <a:pt x="1701" y="509"/>
                  </a:cubicBezTo>
                  <a:cubicBezTo>
                    <a:pt x="1701" y="509"/>
                    <a:pt x="1692" y="468"/>
                    <a:pt x="1668" y="490"/>
                  </a:cubicBezTo>
                  <a:cubicBezTo>
                    <a:pt x="1668" y="490"/>
                    <a:pt x="1626" y="498"/>
                    <a:pt x="1603" y="521"/>
                  </a:cubicBezTo>
                  <a:cubicBezTo>
                    <a:pt x="1557" y="486"/>
                    <a:pt x="1557" y="486"/>
                    <a:pt x="1557" y="486"/>
                  </a:cubicBezTo>
                  <a:cubicBezTo>
                    <a:pt x="1557" y="486"/>
                    <a:pt x="1581" y="452"/>
                    <a:pt x="1646" y="453"/>
                  </a:cubicBezTo>
                  <a:cubicBezTo>
                    <a:pt x="1646" y="453"/>
                    <a:pt x="1714" y="444"/>
                    <a:pt x="1720" y="419"/>
                  </a:cubicBezTo>
                  <a:cubicBezTo>
                    <a:pt x="1720" y="419"/>
                    <a:pt x="1732" y="405"/>
                    <a:pt x="1702" y="398"/>
                  </a:cubicBezTo>
                  <a:close/>
                  <a:moveTo>
                    <a:pt x="27" y="387"/>
                  </a:moveTo>
                  <a:cubicBezTo>
                    <a:pt x="18" y="384"/>
                    <a:pt x="18" y="384"/>
                    <a:pt x="18" y="384"/>
                  </a:cubicBezTo>
                  <a:cubicBezTo>
                    <a:pt x="18" y="384"/>
                    <a:pt x="0" y="380"/>
                    <a:pt x="20" y="363"/>
                  </a:cubicBezTo>
                  <a:cubicBezTo>
                    <a:pt x="20" y="363"/>
                    <a:pt x="111" y="301"/>
                    <a:pt x="181" y="289"/>
                  </a:cubicBezTo>
                  <a:cubicBezTo>
                    <a:pt x="181" y="289"/>
                    <a:pt x="192" y="276"/>
                    <a:pt x="221" y="276"/>
                  </a:cubicBezTo>
                  <a:cubicBezTo>
                    <a:pt x="221" y="276"/>
                    <a:pt x="243" y="269"/>
                    <a:pt x="254" y="262"/>
                  </a:cubicBezTo>
                  <a:cubicBezTo>
                    <a:pt x="254" y="262"/>
                    <a:pt x="276" y="247"/>
                    <a:pt x="279" y="223"/>
                  </a:cubicBezTo>
                  <a:cubicBezTo>
                    <a:pt x="279" y="223"/>
                    <a:pt x="271" y="208"/>
                    <a:pt x="278" y="203"/>
                  </a:cubicBezTo>
                  <a:cubicBezTo>
                    <a:pt x="296" y="204"/>
                    <a:pt x="296" y="204"/>
                    <a:pt x="296" y="204"/>
                  </a:cubicBezTo>
                  <a:cubicBezTo>
                    <a:pt x="296" y="204"/>
                    <a:pt x="305" y="189"/>
                    <a:pt x="316" y="200"/>
                  </a:cubicBezTo>
                  <a:cubicBezTo>
                    <a:pt x="316" y="200"/>
                    <a:pt x="331" y="194"/>
                    <a:pt x="323" y="207"/>
                  </a:cubicBezTo>
                  <a:cubicBezTo>
                    <a:pt x="323" y="207"/>
                    <a:pt x="326" y="213"/>
                    <a:pt x="319" y="228"/>
                  </a:cubicBezTo>
                  <a:cubicBezTo>
                    <a:pt x="319" y="228"/>
                    <a:pt x="313" y="234"/>
                    <a:pt x="337" y="233"/>
                  </a:cubicBezTo>
                  <a:cubicBezTo>
                    <a:pt x="337" y="233"/>
                    <a:pt x="377" y="246"/>
                    <a:pt x="345" y="269"/>
                  </a:cubicBezTo>
                  <a:cubicBezTo>
                    <a:pt x="345" y="269"/>
                    <a:pt x="326" y="272"/>
                    <a:pt x="323" y="279"/>
                  </a:cubicBezTo>
                  <a:cubicBezTo>
                    <a:pt x="304" y="282"/>
                    <a:pt x="304" y="282"/>
                    <a:pt x="304" y="282"/>
                  </a:cubicBezTo>
                  <a:cubicBezTo>
                    <a:pt x="295" y="316"/>
                    <a:pt x="295" y="316"/>
                    <a:pt x="295" y="316"/>
                  </a:cubicBezTo>
                  <a:cubicBezTo>
                    <a:pt x="295" y="316"/>
                    <a:pt x="302" y="333"/>
                    <a:pt x="326" y="312"/>
                  </a:cubicBezTo>
                  <a:cubicBezTo>
                    <a:pt x="337" y="310"/>
                    <a:pt x="337" y="310"/>
                    <a:pt x="337" y="310"/>
                  </a:cubicBezTo>
                  <a:cubicBezTo>
                    <a:pt x="337" y="310"/>
                    <a:pt x="354" y="287"/>
                    <a:pt x="371" y="317"/>
                  </a:cubicBezTo>
                  <a:cubicBezTo>
                    <a:pt x="371" y="317"/>
                    <a:pt x="380" y="317"/>
                    <a:pt x="371" y="331"/>
                  </a:cubicBezTo>
                  <a:cubicBezTo>
                    <a:pt x="371" y="331"/>
                    <a:pt x="369" y="351"/>
                    <a:pt x="338" y="377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300" y="390"/>
                    <a:pt x="300" y="390"/>
                    <a:pt x="300" y="390"/>
                  </a:cubicBezTo>
                  <a:cubicBezTo>
                    <a:pt x="300" y="390"/>
                    <a:pt x="286" y="385"/>
                    <a:pt x="285" y="395"/>
                  </a:cubicBezTo>
                  <a:cubicBezTo>
                    <a:pt x="285" y="395"/>
                    <a:pt x="269" y="455"/>
                    <a:pt x="267" y="463"/>
                  </a:cubicBezTo>
                  <a:cubicBezTo>
                    <a:pt x="267" y="463"/>
                    <a:pt x="269" y="474"/>
                    <a:pt x="286" y="484"/>
                  </a:cubicBezTo>
                  <a:cubicBezTo>
                    <a:pt x="286" y="484"/>
                    <a:pt x="292" y="501"/>
                    <a:pt x="277" y="510"/>
                  </a:cubicBezTo>
                  <a:cubicBezTo>
                    <a:pt x="253" y="539"/>
                    <a:pt x="253" y="539"/>
                    <a:pt x="253" y="539"/>
                  </a:cubicBezTo>
                  <a:cubicBezTo>
                    <a:pt x="253" y="539"/>
                    <a:pt x="246" y="554"/>
                    <a:pt x="259" y="550"/>
                  </a:cubicBezTo>
                  <a:cubicBezTo>
                    <a:pt x="259" y="550"/>
                    <a:pt x="266" y="540"/>
                    <a:pt x="275" y="546"/>
                  </a:cubicBezTo>
                  <a:cubicBezTo>
                    <a:pt x="275" y="546"/>
                    <a:pt x="285" y="528"/>
                    <a:pt x="297" y="536"/>
                  </a:cubicBezTo>
                  <a:cubicBezTo>
                    <a:pt x="308" y="532"/>
                    <a:pt x="308" y="532"/>
                    <a:pt x="308" y="532"/>
                  </a:cubicBezTo>
                  <a:cubicBezTo>
                    <a:pt x="308" y="532"/>
                    <a:pt x="319" y="531"/>
                    <a:pt x="316" y="543"/>
                  </a:cubicBezTo>
                  <a:cubicBezTo>
                    <a:pt x="316" y="543"/>
                    <a:pt x="324" y="564"/>
                    <a:pt x="308" y="585"/>
                  </a:cubicBezTo>
                  <a:cubicBezTo>
                    <a:pt x="308" y="585"/>
                    <a:pt x="300" y="576"/>
                    <a:pt x="294" y="579"/>
                  </a:cubicBezTo>
                  <a:cubicBezTo>
                    <a:pt x="288" y="582"/>
                    <a:pt x="241" y="602"/>
                    <a:pt x="241" y="602"/>
                  </a:cubicBezTo>
                  <a:cubicBezTo>
                    <a:pt x="241" y="602"/>
                    <a:pt x="198" y="595"/>
                    <a:pt x="206" y="565"/>
                  </a:cubicBezTo>
                  <a:cubicBezTo>
                    <a:pt x="216" y="543"/>
                    <a:pt x="216" y="543"/>
                    <a:pt x="216" y="543"/>
                  </a:cubicBezTo>
                  <a:cubicBezTo>
                    <a:pt x="216" y="543"/>
                    <a:pt x="227" y="521"/>
                    <a:pt x="243" y="503"/>
                  </a:cubicBezTo>
                  <a:cubicBezTo>
                    <a:pt x="223" y="475"/>
                    <a:pt x="223" y="475"/>
                    <a:pt x="223" y="475"/>
                  </a:cubicBezTo>
                  <a:cubicBezTo>
                    <a:pt x="223" y="475"/>
                    <a:pt x="230" y="448"/>
                    <a:pt x="238" y="440"/>
                  </a:cubicBezTo>
                  <a:cubicBezTo>
                    <a:pt x="255" y="386"/>
                    <a:pt x="255" y="386"/>
                    <a:pt x="255" y="386"/>
                  </a:cubicBezTo>
                  <a:cubicBezTo>
                    <a:pt x="255" y="386"/>
                    <a:pt x="259" y="366"/>
                    <a:pt x="243" y="373"/>
                  </a:cubicBezTo>
                  <a:cubicBezTo>
                    <a:pt x="198" y="428"/>
                    <a:pt x="198" y="428"/>
                    <a:pt x="198" y="428"/>
                  </a:cubicBezTo>
                  <a:cubicBezTo>
                    <a:pt x="198" y="428"/>
                    <a:pt x="167" y="436"/>
                    <a:pt x="174" y="422"/>
                  </a:cubicBezTo>
                  <a:cubicBezTo>
                    <a:pt x="174" y="422"/>
                    <a:pt x="185" y="408"/>
                    <a:pt x="186" y="39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5" y="327"/>
                    <a:pt x="246" y="310"/>
                    <a:pt x="238" y="309"/>
                  </a:cubicBezTo>
                  <a:cubicBezTo>
                    <a:pt x="238" y="309"/>
                    <a:pt x="170" y="332"/>
                    <a:pt x="160" y="344"/>
                  </a:cubicBezTo>
                  <a:cubicBezTo>
                    <a:pt x="160" y="344"/>
                    <a:pt x="110" y="401"/>
                    <a:pt x="94" y="409"/>
                  </a:cubicBezTo>
                  <a:cubicBezTo>
                    <a:pt x="94" y="409"/>
                    <a:pt x="82" y="422"/>
                    <a:pt x="52" y="398"/>
                  </a:cubicBezTo>
                  <a:cubicBezTo>
                    <a:pt x="27" y="387"/>
                    <a:pt x="27" y="387"/>
                    <a:pt x="27" y="387"/>
                  </a:cubicBezTo>
                  <a:close/>
                  <a:moveTo>
                    <a:pt x="213" y="245"/>
                  </a:moveTo>
                  <a:cubicBezTo>
                    <a:pt x="198" y="258"/>
                    <a:pt x="198" y="258"/>
                    <a:pt x="198" y="25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7" y="235"/>
                    <a:pt x="210" y="201"/>
                    <a:pt x="215" y="186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5" y="143"/>
                    <a:pt x="266" y="108"/>
                    <a:pt x="275" y="104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0" y="36"/>
                    <a:pt x="296" y="30"/>
                  </a:cubicBezTo>
                  <a:cubicBezTo>
                    <a:pt x="296" y="30"/>
                    <a:pt x="314" y="3"/>
                    <a:pt x="324" y="1"/>
                  </a:cubicBezTo>
                  <a:cubicBezTo>
                    <a:pt x="324" y="1"/>
                    <a:pt x="338" y="0"/>
                    <a:pt x="337" y="5"/>
                  </a:cubicBezTo>
                  <a:cubicBezTo>
                    <a:pt x="337" y="5"/>
                    <a:pt x="349" y="8"/>
                    <a:pt x="347" y="15"/>
                  </a:cubicBezTo>
                  <a:cubicBezTo>
                    <a:pt x="347" y="15"/>
                    <a:pt x="364" y="34"/>
                    <a:pt x="364" y="42"/>
                  </a:cubicBezTo>
                  <a:cubicBezTo>
                    <a:pt x="370" y="43"/>
                    <a:pt x="370" y="43"/>
                    <a:pt x="370" y="43"/>
                  </a:cubicBezTo>
                  <a:cubicBezTo>
                    <a:pt x="370" y="43"/>
                    <a:pt x="374" y="44"/>
                    <a:pt x="371" y="52"/>
                  </a:cubicBezTo>
                  <a:cubicBezTo>
                    <a:pt x="371" y="52"/>
                    <a:pt x="371" y="67"/>
                    <a:pt x="374" y="67"/>
                  </a:cubicBezTo>
                  <a:cubicBezTo>
                    <a:pt x="372" y="69"/>
                    <a:pt x="352" y="105"/>
                    <a:pt x="355" y="104"/>
                  </a:cubicBezTo>
                  <a:cubicBezTo>
                    <a:pt x="355" y="104"/>
                    <a:pt x="324" y="138"/>
                    <a:pt x="307" y="149"/>
                  </a:cubicBezTo>
                  <a:cubicBezTo>
                    <a:pt x="307" y="149"/>
                    <a:pt x="235" y="224"/>
                    <a:pt x="213" y="245"/>
                  </a:cubicBezTo>
                  <a:close/>
                  <a:moveTo>
                    <a:pt x="659" y="197"/>
                  </a:moveTo>
                  <a:cubicBezTo>
                    <a:pt x="656" y="193"/>
                    <a:pt x="656" y="193"/>
                    <a:pt x="656" y="193"/>
                  </a:cubicBezTo>
                  <a:cubicBezTo>
                    <a:pt x="656" y="193"/>
                    <a:pt x="650" y="176"/>
                    <a:pt x="684" y="172"/>
                  </a:cubicBezTo>
                  <a:cubicBezTo>
                    <a:pt x="684" y="172"/>
                    <a:pt x="736" y="171"/>
                    <a:pt x="759" y="172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7" y="157"/>
                    <a:pt x="774" y="151"/>
                  </a:cubicBezTo>
                  <a:cubicBezTo>
                    <a:pt x="774" y="151"/>
                    <a:pt x="730" y="123"/>
                    <a:pt x="736" y="99"/>
                  </a:cubicBezTo>
                  <a:cubicBezTo>
                    <a:pt x="736" y="99"/>
                    <a:pt x="728" y="94"/>
                    <a:pt x="735" y="89"/>
                  </a:cubicBezTo>
                  <a:cubicBezTo>
                    <a:pt x="735" y="89"/>
                    <a:pt x="750" y="84"/>
                    <a:pt x="799" y="109"/>
                  </a:cubicBezTo>
                  <a:cubicBezTo>
                    <a:pt x="799" y="109"/>
                    <a:pt x="839" y="118"/>
                    <a:pt x="852" y="126"/>
                  </a:cubicBezTo>
                  <a:cubicBezTo>
                    <a:pt x="852" y="126"/>
                    <a:pt x="860" y="138"/>
                    <a:pt x="866" y="137"/>
                  </a:cubicBezTo>
                  <a:cubicBezTo>
                    <a:pt x="866" y="137"/>
                    <a:pt x="873" y="128"/>
                    <a:pt x="879" y="126"/>
                  </a:cubicBezTo>
                  <a:cubicBezTo>
                    <a:pt x="879" y="126"/>
                    <a:pt x="903" y="126"/>
                    <a:pt x="907" y="141"/>
                  </a:cubicBezTo>
                  <a:cubicBezTo>
                    <a:pt x="907" y="141"/>
                    <a:pt x="896" y="178"/>
                    <a:pt x="902" y="183"/>
                  </a:cubicBezTo>
                  <a:cubicBezTo>
                    <a:pt x="902" y="183"/>
                    <a:pt x="905" y="189"/>
                    <a:pt x="873" y="180"/>
                  </a:cubicBezTo>
                  <a:cubicBezTo>
                    <a:pt x="873" y="180"/>
                    <a:pt x="847" y="208"/>
                    <a:pt x="835" y="210"/>
                  </a:cubicBezTo>
                  <a:cubicBezTo>
                    <a:pt x="835" y="210"/>
                    <a:pt x="793" y="256"/>
                    <a:pt x="793" y="272"/>
                  </a:cubicBezTo>
                  <a:cubicBezTo>
                    <a:pt x="793" y="272"/>
                    <a:pt x="801" y="293"/>
                    <a:pt x="819" y="263"/>
                  </a:cubicBezTo>
                  <a:cubicBezTo>
                    <a:pt x="819" y="263"/>
                    <a:pt x="830" y="237"/>
                    <a:pt x="856" y="231"/>
                  </a:cubicBezTo>
                  <a:cubicBezTo>
                    <a:pt x="856" y="231"/>
                    <a:pt x="871" y="239"/>
                    <a:pt x="856" y="257"/>
                  </a:cubicBezTo>
                  <a:cubicBezTo>
                    <a:pt x="856" y="257"/>
                    <a:pt x="887" y="244"/>
                    <a:pt x="905" y="253"/>
                  </a:cubicBezTo>
                  <a:cubicBezTo>
                    <a:pt x="905" y="253"/>
                    <a:pt x="913" y="253"/>
                    <a:pt x="913" y="259"/>
                  </a:cubicBezTo>
                  <a:cubicBezTo>
                    <a:pt x="913" y="266"/>
                    <a:pt x="913" y="257"/>
                    <a:pt x="913" y="257"/>
                  </a:cubicBezTo>
                  <a:cubicBezTo>
                    <a:pt x="907" y="284"/>
                    <a:pt x="907" y="284"/>
                    <a:pt x="907" y="284"/>
                  </a:cubicBezTo>
                  <a:cubicBezTo>
                    <a:pt x="907" y="284"/>
                    <a:pt x="887" y="289"/>
                    <a:pt x="885" y="294"/>
                  </a:cubicBezTo>
                  <a:cubicBezTo>
                    <a:pt x="884" y="299"/>
                    <a:pt x="858" y="310"/>
                    <a:pt x="854" y="317"/>
                  </a:cubicBezTo>
                  <a:cubicBezTo>
                    <a:pt x="854" y="317"/>
                    <a:pt x="842" y="320"/>
                    <a:pt x="850" y="335"/>
                  </a:cubicBezTo>
                  <a:cubicBezTo>
                    <a:pt x="875" y="325"/>
                    <a:pt x="875" y="325"/>
                    <a:pt x="875" y="325"/>
                  </a:cubicBezTo>
                  <a:cubicBezTo>
                    <a:pt x="875" y="325"/>
                    <a:pt x="891" y="320"/>
                    <a:pt x="907" y="331"/>
                  </a:cubicBezTo>
                  <a:cubicBezTo>
                    <a:pt x="907" y="331"/>
                    <a:pt x="918" y="360"/>
                    <a:pt x="893" y="364"/>
                  </a:cubicBezTo>
                  <a:cubicBezTo>
                    <a:pt x="893" y="364"/>
                    <a:pt x="866" y="370"/>
                    <a:pt x="860" y="366"/>
                  </a:cubicBezTo>
                  <a:cubicBezTo>
                    <a:pt x="860" y="366"/>
                    <a:pt x="846" y="375"/>
                    <a:pt x="852" y="403"/>
                  </a:cubicBezTo>
                  <a:cubicBezTo>
                    <a:pt x="852" y="403"/>
                    <a:pt x="813" y="406"/>
                    <a:pt x="810" y="418"/>
                  </a:cubicBezTo>
                  <a:cubicBezTo>
                    <a:pt x="810" y="418"/>
                    <a:pt x="830" y="431"/>
                    <a:pt x="862" y="432"/>
                  </a:cubicBezTo>
                  <a:cubicBezTo>
                    <a:pt x="862" y="432"/>
                    <a:pt x="873" y="425"/>
                    <a:pt x="879" y="433"/>
                  </a:cubicBezTo>
                  <a:cubicBezTo>
                    <a:pt x="860" y="494"/>
                    <a:pt x="860" y="494"/>
                    <a:pt x="860" y="494"/>
                  </a:cubicBezTo>
                  <a:cubicBezTo>
                    <a:pt x="860" y="494"/>
                    <a:pt x="893" y="515"/>
                    <a:pt x="894" y="524"/>
                  </a:cubicBezTo>
                  <a:cubicBezTo>
                    <a:pt x="894" y="524"/>
                    <a:pt x="895" y="546"/>
                    <a:pt x="843" y="539"/>
                  </a:cubicBezTo>
                  <a:cubicBezTo>
                    <a:pt x="836" y="528"/>
                    <a:pt x="836" y="528"/>
                    <a:pt x="836" y="528"/>
                  </a:cubicBezTo>
                  <a:cubicBezTo>
                    <a:pt x="836" y="528"/>
                    <a:pt x="820" y="540"/>
                    <a:pt x="815" y="540"/>
                  </a:cubicBezTo>
                  <a:cubicBezTo>
                    <a:pt x="815" y="540"/>
                    <a:pt x="780" y="543"/>
                    <a:pt x="775" y="525"/>
                  </a:cubicBezTo>
                  <a:cubicBezTo>
                    <a:pt x="775" y="525"/>
                    <a:pt x="811" y="516"/>
                    <a:pt x="818" y="509"/>
                  </a:cubicBezTo>
                  <a:cubicBezTo>
                    <a:pt x="818" y="509"/>
                    <a:pt x="830" y="506"/>
                    <a:pt x="824" y="489"/>
                  </a:cubicBezTo>
                  <a:cubicBezTo>
                    <a:pt x="824" y="489"/>
                    <a:pt x="823" y="472"/>
                    <a:pt x="831" y="469"/>
                  </a:cubicBezTo>
                  <a:cubicBezTo>
                    <a:pt x="831" y="469"/>
                    <a:pt x="844" y="460"/>
                    <a:pt x="835" y="451"/>
                  </a:cubicBezTo>
                  <a:cubicBezTo>
                    <a:pt x="835" y="451"/>
                    <a:pt x="786" y="452"/>
                    <a:pt x="780" y="487"/>
                  </a:cubicBezTo>
                  <a:cubicBezTo>
                    <a:pt x="780" y="487"/>
                    <a:pt x="729" y="541"/>
                    <a:pt x="725" y="550"/>
                  </a:cubicBezTo>
                  <a:cubicBezTo>
                    <a:pt x="725" y="550"/>
                    <a:pt x="690" y="558"/>
                    <a:pt x="702" y="531"/>
                  </a:cubicBezTo>
                  <a:cubicBezTo>
                    <a:pt x="790" y="434"/>
                    <a:pt x="790" y="434"/>
                    <a:pt x="790" y="434"/>
                  </a:cubicBezTo>
                  <a:cubicBezTo>
                    <a:pt x="790" y="434"/>
                    <a:pt x="805" y="413"/>
                    <a:pt x="788" y="400"/>
                  </a:cubicBezTo>
                  <a:cubicBezTo>
                    <a:pt x="788" y="400"/>
                    <a:pt x="784" y="388"/>
                    <a:pt x="792" y="383"/>
                  </a:cubicBezTo>
                  <a:cubicBezTo>
                    <a:pt x="792" y="383"/>
                    <a:pt x="821" y="380"/>
                    <a:pt x="831" y="385"/>
                  </a:cubicBezTo>
                  <a:cubicBezTo>
                    <a:pt x="831" y="385"/>
                    <a:pt x="842" y="375"/>
                    <a:pt x="842" y="367"/>
                  </a:cubicBezTo>
                  <a:cubicBezTo>
                    <a:pt x="842" y="367"/>
                    <a:pt x="833" y="354"/>
                    <a:pt x="827" y="363"/>
                  </a:cubicBezTo>
                  <a:cubicBezTo>
                    <a:pt x="827" y="363"/>
                    <a:pt x="780" y="378"/>
                    <a:pt x="780" y="349"/>
                  </a:cubicBezTo>
                  <a:cubicBezTo>
                    <a:pt x="780" y="349"/>
                    <a:pt x="769" y="328"/>
                    <a:pt x="770" y="319"/>
                  </a:cubicBezTo>
                  <a:cubicBezTo>
                    <a:pt x="770" y="319"/>
                    <a:pt x="762" y="295"/>
                    <a:pt x="740" y="330"/>
                  </a:cubicBezTo>
                  <a:cubicBezTo>
                    <a:pt x="740" y="330"/>
                    <a:pt x="689" y="395"/>
                    <a:pt x="672" y="428"/>
                  </a:cubicBezTo>
                  <a:cubicBezTo>
                    <a:pt x="672" y="428"/>
                    <a:pt x="573" y="561"/>
                    <a:pt x="560" y="572"/>
                  </a:cubicBezTo>
                  <a:cubicBezTo>
                    <a:pt x="550" y="603"/>
                    <a:pt x="550" y="603"/>
                    <a:pt x="550" y="603"/>
                  </a:cubicBezTo>
                  <a:cubicBezTo>
                    <a:pt x="534" y="606"/>
                    <a:pt x="534" y="606"/>
                    <a:pt x="534" y="606"/>
                  </a:cubicBezTo>
                  <a:cubicBezTo>
                    <a:pt x="534" y="606"/>
                    <a:pt x="518" y="590"/>
                    <a:pt x="536" y="535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815" y="207"/>
                    <a:pt x="815" y="207"/>
                    <a:pt x="815" y="207"/>
                  </a:cubicBezTo>
                  <a:cubicBezTo>
                    <a:pt x="815" y="207"/>
                    <a:pt x="807" y="185"/>
                    <a:pt x="798" y="193"/>
                  </a:cubicBezTo>
                  <a:cubicBezTo>
                    <a:pt x="798" y="193"/>
                    <a:pt x="720" y="224"/>
                    <a:pt x="681" y="223"/>
                  </a:cubicBezTo>
                  <a:cubicBezTo>
                    <a:pt x="659" y="197"/>
                    <a:pt x="659" y="197"/>
                    <a:pt x="659" y="197"/>
                  </a:cubicBezTo>
                  <a:close/>
                  <a:moveTo>
                    <a:pt x="708" y="434"/>
                  </a:moveTo>
                  <a:cubicBezTo>
                    <a:pt x="705" y="432"/>
                    <a:pt x="705" y="432"/>
                    <a:pt x="705" y="432"/>
                  </a:cubicBezTo>
                  <a:cubicBezTo>
                    <a:pt x="705" y="432"/>
                    <a:pt x="721" y="398"/>
                    <a:pt x="751" y="388"/>
                  </a:cubicBezTo>
                  <a:cubicBezTo>
                    <a:pt x="751" y="388"/>
                    <a:pt x="754" y="387"/>
                    <a:pt x="754" y="391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61" y="408"/>
                    <a:pt x="760" y="432"/>
                    <a:pt x="755" y="437"/>
                  </a:cubicBezTo>
                  <a:cubicBezTo>
                    <a:pt x="755" y="437"/>
                    <a:pt x="746" y="442"/>
                    <a:pt x="736" y="438"/>
                  </a:cubicBezTo>
                  <a:cubicBezTo>
                    <a:pt x="708" y="434"/>
                    <a:pt x="708" y="434"/>
                    <a:pt x="708" y="434"/>
                  </a:cubicBezTo>
                  <a:close/>
                  <a:moveTo>
                    <a:pt x="807" y="344"/>
                  </a:moveTo>
                  <a:cubicBezTo>
                    <a:pt x="805" y="345"/>
                    <a:pt x="805" y="345"/>
                    <a:pt x="805" y="345"/>
                  </a:cubicBezTo>
                  <a:cubicBezTo>
                    <a:pt x="805" y="345"/>
                    <a:pt x="793" y="345"/>
                    <a:pt x="799" y="337"/>
                  </a:cubicBezTo>
                  <a:cubicBezTo>
                    <a:pt x="799" y="337"/>
                    <a:pt x="809" y="328"/>
                    <a:pt x="815" y="333"/>
                  </a:cubicBezTo>
                  <a:cubicBezTo>
                    <a:pt x="815" y="333"/>
                    <a:pt x="822" y="342"/>
                    <a:pt x="816" y="343"/>
                  </a:cubicBezTo>
                  <a:cubicBezTo>
                    <a:pt x="807" y="344"/>
                    <a:pt x="807" y="344"/>
                    <a:pt x="807" y="344"/>
                  </a:cubicBezTo>
                  <a:close/>
                  <a:moveTo>
                    <a:pt x="817" y="317"/>
                  </a:moveTo>
                  <a:cubicBezTo>
                    <a:pt x="815" y="313"/>
                    <a:pt x="815" y="313"/>
                    <a:pt x="815" y="313"/>
                  </a:cubicBezTo>
                  <a:cubicBezTo>
                    <a:pt x="815" y="313"/>
                    <a:pt x="821" y="287"/>
                    <a:pt x="842" y="286"/>
                  </a:cubicBezTo>
                  <a:cubicBezTo>
                    <a:pt x="842" y="286"/>
                    <a:pt x="860" y="284"/>
                    <a:pt x="841" y="309"/>
                  </a:cubicBezTo>
                  <a:cubicBezTo>
                    <a:pt x="841" y="309"/>
                    <a:pt x="831" y="309"/>
                    <a:pt x="831" y="316"/>
                  </a:cubicBezTo>
                  <a:cubicBezTo>
                    <a:pt x="831" y="316"/>
                    <a:pt x="824" y="319"/>
                    <a:pt x="817" y="317"/>
                  </a:cubicBezTo>
                  <a:close/>
                  <a:moveTo>
                    <a:pt x="1225" y="212"/>
                  </a:moveTo>
                  <a:cubicBezTo>
                    <a:pt x="1228" y="203"/>
                    <a:pt x="1228" y="203"/>
                    <a:pt x="1228" y="203"/>
                  </a:cubicBezTo>
                  <a:cubicBezTo>
                    <a:pt x="1216" y="161"/>
                    <a:pt x="1216" y="161"/>
                    <a:pt x="1216" y="161"/>
                  </a:cubicBezTo>
                  <a:cubicBezTo>
                    <a:pt x="1216" y="161"/>
                    <a:pt x="1237" y="154"/>
                    <a:pt x="1251" y="151"/>
                  </a:cubicBezTo>
                  <a:cubicBezTo>
                    <a:pt x="1251" y="151"/>
                    <a:pt x="1260" y="157"/>
                    <a:pt x="1265" y="157"/>
                  </a:cubicBezTo>
                  <a:cubicBezTo>
                    <a:pt x="1265" y="157"/>
                    <a:pt x="1284" y="188"/>
                    <a:pt x="1280" y="199"/>
                  </a:cubicBezTo>
                  <a:cubicBezTo>
                    <a:pt x="1280" y="199"/>
                    <a:pt x="1256" y="216"/>
                    <a:pt x="1257" y="225"/>
                  </a:cubicBezTo>
                  <a:cubicBezTo>
                    <a:pt x="1257" y="225"/>
                    <a:pt x="1231" y="350"/>
                    <a:pt x="1235" y="350"/>
                  </a:cubicBezTo>
                  <a:cubicBezTo>
                    <a:pt x="1235" y="350"/>
                    <a:pt x="1254" y="349"/>
                    <a:pt x="1285" y="338"/>
                  </a:cubicBezTo>
                  <a:cubicBezTo>
                    <a:pt x="1285" y="338"/>
                    <a:pt x="1300" y="337"/>
                    <a:pt x="1298" y="326"/>
                  </a:cubicBezTo>
                  <a:cubicBezTo>
                    <a:pt x="1289" y="304"/>
                    <a:pt x="1289" y="304"/>
                    <a:pt x="1289" y="304"/>
                  </a:cubicBezTo>
                  <a:cubicBezTo>
                    <a:pt x="1289" y="304"/>
                    <a:pt x="1316" y="273"/>
                    <a:pt x="1352" y="308"/>
                  </a:cubicBezTo>
                  <a:cubicBezTo>
                    <a:pt x="1358" y="326"/>
                    <a:pt x="1358" y="326"/>
                    <a:pt x="1358" y="326"/>
                  </a:cubicBezTo>
                  <a:cubicBezTo>
                    <a:pt x="1352" y="342"/>
                    <a:pt x="1352" y="342"/>
                    <a:pt x="1352" y="342"/>
                  </a:cubicBezTo>
                  <a:cubicBezTo>
                    <a:pt x="1352" y="342"/>
                    <a:pt x="1321" y="351"/>
                    <a:pt x="1319" y="366"/>
                  </a:cubicBezTo>
                  <a:cubicBezTo>
                    <a:pt x="1319" y="366"/>
                    <a:pt x="1302" y="376"/>
                    <a:pt x="1286" y="373"/>
                  </a:cubicBezTo>
                  <a:cubicBezTo>
                    <a:pt x="1286" y="373"/>
                    <a:pt x="1231" y="390"/>
                    <a:pt x="1230" y="395"/>
                  </a:cubicBezTo>
                  <a:cubicBezTo>
                    <a:pt x="1229" y="412"/>
                    <a:pt x="1229" y="412"/>
                    <a:pt x="1229" y="412"/>
                  </a:cubicBezTo>
                  <a:cubicBezTo>
                    <a:pt x="1229" y="412"/>
                    <a:pt x="1296" y="491"/>
                    <a:pt x="1314" y="511"/>
                  </a:cubicBezTo>
                  <a:cubicBezTo>
                    <a:pt x="1314" y="511"/>
                    <a:pt x="1324" y="529"/>
                    <a:pt x="1352" y="528"/>
                  </a:cubicBezTo>
                  <a:cubicBezTo>
                    <a:pt x="1352" y="528"/>
                    <a:pt x="1377" y="533"/>
                    <a:pt x="1381" y="541"/>
                  </a:cubicBezTo>
                  <a:cubicBezTo>
                    <a:pt x="1381" y="541"/>
                    <a:pt x="1346" y="559"/>
                    <a:pt x="1333" y="560"/>
                  </a:cubicBezTo>
                  <a:cubicBezTo>
                    <a:pt x="1333" y="560"/>
                    <a:pt x="1296" y="569"/>
                    <a:pt x="1273" y="534"/>
                  </a:cubicBezTo>
                  <a:cubicBezTo>
                    <a:pt x="1273" y="534"/>
                    <a:pt x="1245" y="462"/>
                    <a:pt x="1237" y="454"/>
                  </a:cubicBezTo>
                  <a:cubicBezTo>
                    <a:pt x="1237" y="454"/>
                    <a:pt x="1229" y="439"/>
                    <a:pt x="1223" y="439"/>
                  </a:cubicBezTo>
                  <a:cubicBezTo>
                    <a:pt x="1223" y="439"/>
                    <a:pt x="1215" y="441"/>
                    <a:pt x="1212" y="451"/>
                  </a:cubicBezTo>
                  <a:cubicBezTo>
                    <a:pt x="1190" y="493"/>
                    <a:pt x="1190" y="493"/>
                    <a:pt x="1190" y="493"/>
                  </a:cubicBezTo>
                  <a:cubicBezTo>
                    <a:pt x="1190" y="493"/>
                    <a:pt x="1138" y="527"/>
                    <a:pt x="1086" y="522"/>
                  </a:cubicBezTo>
                  <a:cubicBezTo>
                    <a:pt x="1086" y="522"/>
                    <a:pt x="1064" y="514"/>
                    <a:pt x="1067" y="498"/>
                  </a:cubicBezTo>
                  <a:cubicBezTo>
                    <a:pt x="1067" y="498"/>
                    <a:pt x="1075" y="492"/>
                    <a:pt x="1099" y="491"/>
                  </a:cubicBezTo>
                  <a:cubicBezTo>
                    <a:pt x="1099" y="491"/>
                    <a:pt x="1184" y="467"/>
                    <a:pt x="1180" y="425"/>
                  </a:cubicBezTo>
                  <a:cubicBezTo>
                    <a:pt x="1180" y="425"/>
                    <a:pt x="1170" y="411"/>
                    <a:pt x="1147" y="431"/>
                  </a:cubicBezTo>
                  <a:cubicBezTo>
                    <a:pt x="1128" y="441"/>
                    <a:pt x="1128" y="441"/>
                    <a:pt x="1128" y="441"/>
                  </a:cubicBezTo>
                  <a:cubicBezTo>
                    <a:pt x="1128" y="441"/>
                    <a:pt x="1102" y="423"/>
                    <a:pt x="1114" y="405"/>
                  </a:cubicBezTo>
                  <a:cubicBezTo>
                    <a:pt x="1194" y="371"/>
                    <a:pt x="1194" y="371"/>
                    <a:pt x="1194" y="371"/>
                  </a:cubicBezTo>
                  <a:cubicBezTo>
                    <a:pt x="1225" y="212"/>
                    <a:pt x="1225" y="212"/>
                    <a:pt x="1225" y="212"/>
                  </a:cubicBezTo>
                  <a:close/>
                  <a:moveTo>
                    <a:pt x="1695" y="235"/>
                  </a:moveTo>
                  <a:cubicBezTo>
                    <a:pt x="1693" y="231"/>
                    <a:pt x="1693" y="231"/>
                    <a:pt x="1693" y="231"/>
                  </a:cubicBezTo>
                  <a:cubicBezTo>
                    <a:pt x="1678" y="222"/>
                    <a:pt x="1678" y="222"/>
                    <a:pt x="1678" y="222"/>
                  </a:cubicBezTo>
                  <a:cubicBezTo>
                    <a:pt x="1668" y="208"/>
                    <a:pt x="1668" y="208"/>
                    <a:pt x="1668" y="208"/>
                  </a:cubicBezTo>
                  <a:cubicBezTo>
                    <a:pt x="1654" y="187"/>
                    <a:pt x="1654" y="187"/>
                    <a:pt x="1654" y="187"/>
                  </a:cubicBezTo>
                  <a:cubicBezTo>
                    <a:pt x="1675" y="177"/>
                    <a:pt x="1675" y="177"/>
                    <a:pt x="1675" y="177"/>
                  </a:cubicBezTo>
                  <a:cubicBezTo>
                    <a:pt x="1697" y="172"/>
                    <a:pt x="1697" y="172"/>
                    <a:pt x="1697" y="172"/>
                  </a:cubicBezTo>
                  <a:cubicBezTo>
                    <a:pt x="1714" y="175"/>
                    <a:pt x="1714" y="175"/>
                    <a:pt x="1714" y="175"/>
                  </a:cubicBezTo>
                  <a:cubicBezTo>
                    <a:pt x="1714" y="175"/>
                    <a:pt x="1764" y="121"/>
                    <a:pt x="1778" y="111"/>
                  </a:cubicBezTo>
                  <a:cubicBezTo>
                    <a:pt x="1793" y="78"/>
                    <a:pt x="1793" y="78"/>
                    <a:pt x="1793" y="78"/>
                  </a:cubicBezTo>
                  <a:cubicBezTo>
                    <a:pt x="1793" y="78"/>
                    <a:pt x="1823" y="51"/>
                    <a:pt x="1845" y="91"/>
                  </a:cubicBezTo>
                  <a:cubicBezTo>
                    <a:pt x="1845" y="91"/>
                    <a:pt x="1853" y="119"/>
                    <a:pt x="1840" y="128"/>
                  </a:cubicBezTo>
                  <a:cubicBezTo>
                    <a:pt x="1840" y="128"/>
                    <a:pt x="1782" y="141"/>
                    <a:pt x="1771" y="181"/>
                  </a:cubicBezTo>
                  <a:cubicBezTo>
                    <a:pt x="1771" y="181"/>
                    <a:pt x="1780" y="211"/>
                    <a:pt x="1768" y="216"/>
                  </a:cubicBezTo>
                  <a:cubicBezTo>
                    <a:pt x="1768" y="216"/>
                    <a:pt x="1746" y="212"/>
                    <a:pt x="1747" y="237"/>
                  </a:cubicBezTo>
                  <a:cubicBezTo>
                    <a:pt x="1747" y="237"/>
                    <a:pt x="1750" y="252"/>
                    <a:pt x="1764" y="237"/>
                  </a:cubicBezTo>
                  <a:cubicBezTo>
                    <a:pt x="1808" y="205"/>
                    <a:pt x="1808" y="205"/>
                    <a:pt x="1808" y="205"/>
                  </a:cubicBezTo>
                  <a:cubicBezTo>
                    <a:pt x="1808" y="205"/>
                    <a:pt x="1823" y="214"/>
                    <a:pt x="1826" y="195"/>
                  </a:cubicBezTo>
                  <a:cubicBezTo>
                    <a:pt x="1826" y="195"/>
                    <a:pt x="1823" y="191"/>
                    <a:pt x="1812" y="195"/>
                  </a:cubicBezTo>
                  <a:cubicBezTo>
                    <a:pt x="1812" y="195"/>
                    <a:pt x="1795" y="195"/>
                    <a:pt x="1793" y="182"/>
                  </a:cubicBezTo>
                  <a:cubicBezTo>
                    <a:pt x="1793" y="182"/>
                    <a:pt x="1810" y="154"/>
                    <a:pt x="1883" y="156"/>
                  </a:cubicBezTo>
                  <a:cubicBezTo>
                    <a:pt x="1883" y="156"/>
                    <a:pt x="1911" y="173"/>
                    <a:pt x="1893" y="195"/>
                  </a:cubicBezTo>
                  <a:cubicBezTo>
                    <a:pt x="1893" y="195"/>
                    <a:pt x="1852" y="221"/>
                    <a:pt x="1815" y="246"/>
                  </a:cubicBezTo>
                  <a:cubicBezTo>
                    <a:pt x="1815" y="246"/>
                    <a:pt x="1796" y="277"/>
                    <a:pt x="1815" y="281"/>
                  </a:cubicBezTo>
                  <a:cubicBezTo>
                    <a:pt x="1815" y="281"/>
                    <a:pt x="1865" y="269"/>
                    <a:pt x="1882" y="276"/>
                  </a:cubicBezTo>
                  <a:cubicBezTo>
                    <a:pt x="1882" y="276"/>
                    <a:pt x="1908" y="290"/>
                    <a:pt x="1892" y="308"/>
                  </a:cubicBezTo>
                  <a:cubicBezTo>
                    <a:pt x="1892" y="308"/>
                    <a:pt x="1808" y="385"/>
                    <a:pt x="1728" y="361"/>
                  </a:cubicBezTo>
                  <a:cubicBezTo>
                    <a:pt x="1728" y="361"/>
                    <a:pt x="1710" y="356"/>
                    <a:pt x="1732" y="351"/>
                  </a:cubicBezTo>
                  <a:cubicBezTo>
                    <a:pt x="1732" y="351"/>
                    <a:pt x="1823" y="325"/>
                    <a:pt x="1831" y="311"/>
                  </a:cubicBezTo>
                  <a:cubicBezTo>
                    <a:pt x="1831" y="311"/>
                    <a:pt x="1841" y="297"/>
                    <a:pt x="1803" y="304"/>
                  </a:cubicBezTo>
                  <a:cubicBezTo>
                    <a:pt x="1803" y="304"/>
                    <a:pt x="1722" y="322"/>
                    <a:pt x="1704" y="334"/>
                  </a:cubicBezTo>
                  <a:cubicBezTo>
                    <a:pt x="1704" y="334"/>
                    <a:pt x="1681" y="338"/>
                    <a:pt x="1672" y="334"/>
                  </a:cubicBezTo>
                  <a:cubicBezTo>
                    <a:pt x="1672" y="334"/>
                    <a:pt x="1646" y="311"/>
                    <a:pt x="1678" y="310"/>
                  </a:cubicBezTo>
                  <a:cubicBezTo>
                    <a:pt x="1678" y="310"/>
                    <a:pt x="1717" y="305"/>
                    <a:pt x="1734" y="280"/>
                  </a:cubicBezTo>
                  <a:cubicBezTo>
                    <a:pt x="1734" y="280"/>
                    <a:pt x="1729" y="254"/>
                    <a:pt x="1706" y="269"/>
                  </a:cubicBezTo>
                  <a:cubicBezTo>
                    <a:pt x="1680" y="280"/>
                    <a:pt x="1680" y="280"/>
                    <a:pt x="1680" y="280"/>
                  </a:cubicBezTo>
                  <a:cubicBezTo>
                    <a:pt x="1680" y="280"/>
                    <a:pt x="1671" y="265"/>
                    <a:pt x="1696" y="245"/>
                  </a:cubicBezTo>
                  <a:cubicBezTo>
                    <a:pt x="1696" y="245"/>
                    <a:pt x="1700" y="235"/>
                    <a:pt x="1695" y="235"/>
                  </a:cubicBezTo>
                  <a:close/>
                  <a:moveTo>
                    <a:pt x="1768" y="268"/>
                  </a:moveTo>
                  <a:cubicBezTo>
                    <a:pt x="1763" y="268"/>
                    <a:pt x="1763" y="268"/>
                    <a:pt x="1763" y="268"/>
                  </a:cubicBezTo>
                  <a:cubicBezTo>
                    <a:pt x="1763" y="268"/>
                    <a:pt x="1741" y="259"/>
                    <a:pt x="1765" y="251"/>
                  </a:cubicBezTo>
                  <a:cubicBezTo>
                    <a:pt x="1765" y="251"/>
                    <a:pt x="1782" y="246"/>
                    <a:pt x="1783" y="253"/>
                  </a:cubicBezTo>
                  <a:cubicBezTo>
                    <a:pt x="1779" y="266"/>
                    <a:pt x="1779" y="266"/>
                    <a:pt x="1779" y="266"/>
                  </a:cubicBezTo>
                  <a:cubicBezTo>
                    <a:pt x="1779" y="266"/>
                    <a:pt x="1773" y="268"/>
                    <a:pt x="1768" y="268"/>
                  </a:cubicBezTo>
                  <a:close/>
                  <a:moveTo>
                    <a:pt x="1618" y="259"/>
                  </a:moveTo>
                  <a:cubicBezTo>
                    <a:pt x="1617" y="253"/>
                    <a:pt x="1617" y="253"/>
                    <a:pt x="1617" y="253"/>
                  </a:cubicBezTo>
                  <a:cubicBezTo>
                    <a:pt x="1617" y="253"/>
                    <a:pt x="1632" y="234"/>
                    <a:pt x="1632" y="209"/>
                  </a:cubicBezTo>
                  <a:cubicBezTo>
                    <a:pt x="1632" y="209"/>
                    <a:pt x="1631" y="198"/>
                    <a:pt x="1655" y="222"/>
                  </a:cubicBezTo>
                  <a:cubicBezTo>
                    <a:pt x="1666" y="243"/>
                    <a:pt x="1666" y="243"/>
                    <a:pt x="1666" y="243"/>
                  </a:cubicBezTo>
                  <a:cubicBezTo>
                    <a:pt x="1666" y="243"/>
                    <a:pt x="1667" y="252"/>
                    <a:pt x="1659" y="263"/>
                  </a:cubicBezTo>
                  <a:cubicBezTo>
                    <a:pt x="1659" y="263"/>
                    <a:pt x="1649" y="289"/>
                    <a:pt x="1640" y="299"/>
                  </a:cubicBezTo>
                  <a:cubicBezTo>
                    <a:pt x="1628" y="296"/>
                    <a:pt x="1628" y="296"/>
                    <a:pt x="1628" y="296"/>
                  </a:cubicBezTo>
                  <a:cubicBezTo>
                    <a:pt x="1628" y="296"/>
                    <a:pt x="1627" y="267"/>
                    <a:pt x="1618" y="259"/>
                  </a:cubicBezTo>
                  <a:close/>
                  <a:moveTo>
                    <a:pt x="1613" y="321"/>
                  </a:moveTo>
                  <a:cubicBezTo>
                    <a:pt x="1608" y="320"/>
                    <a:pt x="1608" y="320"/>
                    <a:pt x="1608" y="320"/>
                  </a:cubicBezTo>
                  <a:cubicBezTo>
                    <a:pt x="1608" y="320"/>
                    <a:pt x="1568" y="330"/>
                    <a:pt x="1589" y="370"/>
                  </a:cubicBezTo>
                  <a:cubicBezTo>
                    <a:pt x="1589" y="370"/>
                    <a:pt x="1601" y="369"/>
                    <a:pt x="1603" y="374"/>
                  </a:cubicBezTo>
                  <a:cubicBezTo>
                    <a:pt x="1603" y="374"/>
                    <a:pt x="1637" y="359"/>
                    <a:pt x="1613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şľîḑè"/>
            <p:cNvSpPr/>
            <p:nvPr userDrawn="1"/>
          </p:nvSpPr>
          <p:spPr bwMode="auto">
            <a:xfrm>
              <a:off x="5142781" y="4062858"/>
              <a:ext cx="4150942" cy="278156"/>
            </a:xfrm>
            <a:custGeom>
              <a:avLst/>
              <a:gdLst>
                <a:gd name="T0" fmla="*/ 77 w 1868"/>
                <a:gd name="T1" fmla="*/ 5 h 125"/>
                <a:gd name="T2" fmla="*/ 58 w 1868"/>
                <a:gd name="T3" fmla="*/ 93 h 125"/>
                <a:gd name="T4" fmla="*/ 195 w 1868"/>
                <a:gd name="T5" fmla="*/ 93 h 125"/>
                <a:gd name="T6" fmla="*/ 195 w 1868"/>
                <a:gd name="T7" fmla="*/ 3 h 125"/>
                <a:gd name="T8" fmla="*/ 125 w 1868"/>
                <a:gd name="T9" fmla="*/ 19 h 125"/>
                <a:gd name="T10" fmla="*/ 108 w 1868"/>
                <a:gd name="T11" fmla="*/ 19 h 125"/>
                <a:gd name="T12" fmla="*/ 135 w 1868"/>
                <a:gd name="T13" fmla="*/ 87 h 125"/>
                <a:gd name="T14" fmla="*/ 212 w 1868"/>
                <a:gd name="T15" fmla="*/ 49 h 125"/>
                <a:gd name="T16" fmla="*/ 285 w 1868"/>
                <a:gd name="T17" fmla="*/ 52 h 125"/>
                <a:gd name="T18" fmla="*/ 415 w 1868"/>
                <a:gd name="T19" fmla="*/ 9 h 125"/>
                <a:gd name="T20" fmla="*/ 398 w 1868"/>
                <a:gd name="T21" fmla="*/ 21 h 125"/>
                <a:gd name="T22" fmla="*/ 322 w 1868"/>
                <a:gd name="T23" fmla="*/ 87 h 125"/>
                <a:gd name="T24" fmla="*/ 521 w 1868"/>
                <a:gd name="T25" fmla="*/ 49 h 125"/>
                <a:gd name="T26" fmla="*/ 452 w 1868"/>
                <a:gd name="T27" fmla="*/ 47 h 125"/>
                <a:gd name="T28" fmla="*/ 499 w 1868"/>
                <a:gd name="T29" fmla="*/ 4 h 125"/>
                <a:gd name="T30" fmla="*/ 521 w 1868"/>
                <a:gd name="T31" fmla="*/ 49 h 125"/>
                <a:gd name="T32" fmla="*/ 568 w 1868"/>
                <a:gd name="T33" fmla="*/ 92 h 125"/>
                <a:gd name="T34" fmla="*/ 612 w 1868"/>
                <a:gd name="T35" fmla="*/ 51 h 125"/>
                <a:gd name="T36" fmla="*/ 649 w 1868"/>
                <a:gd name="T37" fmla="*/ 87 h 125"/>
                <a:gd name="T38" fmla="*/ 676 w 1868"/>
                <a:gd name="T39" fmla="*/ 19 h 125"/>
                <a:gd name="T40" fmla="*/ 778 w 1868"/>
                <a:gd name="T41" fmla="*/ 93 h 125"/>
                <a:gd name="T42" fmla="*/ 765 w 1868"/>
                <a:gd name="T43" fmla="*/ 9 h 125"/>
                <a:gd name="T44" fmla="*/ 702 w 1868"/>
                <a:gd name="T45" fmla="*/ 9 h 125"/>
                <a:gd name="T46" fmla="*/ 731 w 1868"/>
                <a:gd name="T47" fmla="*/ 87 h 125"/>
                <a:gd name="T48" fmla="*/ 876 w 1868"/>
                <a:gd name="T49" fmla="*/ 64 h 125"/>
                <a:gd name="T50" fmla="*/ 893 w 1868"/>
                <a:gd name="T51" fmla="*/ 4 h 125"/>
                <a:gd name="T52" fmla="*/ 893 w 1868"/>
                <a:gd name="T53" fmla="*/ 86 h 125"/>
                <a:gd name="T54" fmla="*/ 1062 w 1868"/>
                <a:gd name="T55" fmla="*/ 58 h 125"/>
                <a:gd name="T56" fmla="*/ 987 w 1868"/>
                <a:gd name="T57" fmla="*/ 3 h 125"/>
                <a:gd name="T58" fmla="*/ 1069 w 1868"/>
                <a:gd name="T59" fmla="*/ 20 h 125"/>
                <a:gd name="T60" fmla="*/ 1170 w 1868"/>
                <a:gd name="T61" fmla="*/ 93 h 125"/>
                <a:gd name="T62" fmla="*/ 1157 w 1868"/>
                <a:gd name="T63" fmla="*/ 9 h 125"/>
                <a:gd name="T64" fmla="*/ 1094 w 1868"/>
                <a:gd name="T65" fmla="*/ 9 h 125"/>
                <a:gd name="T66" fmla="*/ 1123 w 1868"/>
                <a:gd name="T67" fmla="*/ 87 h 125"/>
                <a:gd name="T68" fmla="*/ 1204 w 1868"/>
                <a:gd name="T69" fmla="*/ 87 h 125"/>
                <a:gd name="T70" fmla="*/ 1230 w 1868"/>
                <a:gd name="T71" fmla="*/ 19 h 125"/>
                <a:gd name="T72" fmla="*/ 1304 w 1868"/>
                <a:gd name="T73" fmla="*/ 94 h 125"/>
                <a:gd name="T74" fmla="*/ 1316 w 1868"/>
                <a:gd name="T75" fmla="*/ 9 h 125"/>
                <a:gd name="T76" fmla="*/ 1296 w 1868"/>
                <a:gd name="T77" fmla="*/ 3 h 125"/>
                <a:gd name="T78" fmla="*/ 1413 w 1868"/>
                <a:gd name="T79" fmla="*/ 11 h 125"/>
                <a:gd name="T80" fmla="*/ 1368 w 1868"/>
                <a:gd name="T81" fmla="*/ 19 h 125"/>
                <a:gd name="T82" fmla="*/ 1425 w 1868"/>
                <a:gd name="T83" fmla="*/ 70 h 125"/>
                <a:gd name="T84" fmla="*/ 1420 w 1868"/>
                <a:gd name="T85" fmla="*/ 62 h 125"/>
                <a:gd name="T86" fmla="*/ 1473 w 1868"/>
                <a:gd name="T87" fmla="*/ 54 h 125"/>
                <a:gd name="T88" fmla="*/ 1540 w 1868"/>
                <a:gd name="T89" fmla="*/ 89 h 125"/>
                <a:gd name="T90" fmla="*/ 1460 w 1868"/>
                <a:gd name="T91" fmla="*/ 2 h 125"/>
                <a:gd name="T92" fmla="*/ 1446 w 1868"/>
                <a:gd name="T93" fmla="*/ 87 h 125"/>
                <a:gd name="T94" fmla="*/ 1473 w 1868"/>
                <a:gd name="T95" fmla="*/ 54 h 125"/>
                <a:gd name="T96" fmla="*/ 1556 w 1868"/>
                <a:gd name="T97" fmla="*/ 92 h 125"/>
                <a:gd name="T98" fmla="*/ 1583 w 1868"/>
                <a:gd name="T99" fmla="*/ 34 h 125"/>
                <a:gd name="T100" fmla="*/ 1600 w 1868"/>
                <a:gd name="T101" fmla="*/ 3 h 125"/>
                <a:gd name="T102" fmla="*/ 1579 w 1868"/>
                <a:gd name="T103" fmla="*/ 88 h 125"/>
                <a:gd name="T104" fmla="*/ 1637 w 1868"/>
                <a:gd name="T105" fmla="*/ 77 h 125"/>
                <a:gd name="T106" fmla="*/ 1654 w 1868"/>
                <a:gd name="T107" fmla="*/ 77 h 125"/>
                <a:gd name="T108" fmla="*/ 1731 w 1868"/>
                <a:gd name="T109" fmla="*/ 10 h 125"/>
                <a:gd name="T110" fmla="*/ 1752 w 1868"/>
                <a:gd name="T111" fmla="*/ 3 h 125"/>
                <a:gd name="T112" fmla="*/ 1690 w 1868"/>
                <a:gd name="T113" fmla="*/ 13 h 125"/>
                <a:gd name="T114" fmla="*/ 1745 w 1868"/>
                <a:gd name="T115" fmla="*/ 93 h 125"/>
                <a:gd name="T116" fmla="*/ 1860 w 1868"/>
                <a:gd name="T117" fmla="*/ 11 h 125"/>
                <a:gd name="T118" fmla="*/ 1845 w 1868"/>
                <a:gd name="T119" fmla="*/ 20 h 125"/>
                <a:gd name="T120" fmla="*/ 1777 w 1868"/>
                <a:gd name="T121" fmla="*/ 3 h 125"/>
                <a:gd name="T122" fmla="*/ 1806 w 1868"/>
                <a:gd name="T123" fmla="*/ 87 h 125"/>
                <a:gd name="T124" fmla="*/ 1833 w 1868"/>
                <a:gd name="T125" fmla="*/ 5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8" h="125">
                  <a:moveTo>
                    <a:pt x="76" y="67"/>
                  </a:moveTo>
                  <a:cubicBezTo>
                    <a:pt x="70" y="80"/>
                    <a:pt x="62" y="87"/>
                    <a:pt x="50" y="88"/>
                  </a:cubicBezTo>
                  <a:cubicBezTo>
                    <a:pt x="31" y="86"/>
                    <a:pt x="20" y="72"/>
                    <a:pt x="19" y="47"/>
                  </a:cubicBezTo>
                  <a:cubicBezTo>
                    <a:pt x="20" y="22"/>
                    <a:pt x="30" y="10"/>
                    <a:pt x="49" y="8"/>
                  </a:cubicBezTo>
                  <a:cubicBezTo>
                    <a:pt x="61" y="8"/>
                    <a:pt x="69" y="16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71" y="6"/>
                    <a:pt x="70" y="6"/>
                    <a:pt x="68" y="5"/>
                  </a:cubicBezTo>
                  <a:cubicBezTo>
                    <a:pt x="61" y="2"/>
                    <a:pt x="54" y="1"/>
                    <a:pt x="48" y="1"/>
                  </a:cubicBezTo>
                  <a:cubicBezTo>
                    <a:pt x="19" y="3"/>
                    <a:pt x="3" y="19"/>
                    <a:pt x="0" y="48"/>
                  </a:cubicBezTo>
                  <a:cubicBezTo>
                    <a:pt x="2" y="77"/>
                    <a:pt x="18" y="92"/>
                    <a:pt x="45" y="94"/>
                  </a:cubicBezTo>
                  <a:cubicBezTo>
                    <a:pt x="49" y="94"/>
                    <a:pt x="53" y="94"/>
                    <a:pt x="58" y="93"/>
                  </a:cubicBezTo>
                  <a:cubicBezTo>
                    <a:pt x="62" y="93"/>
                    <a:pt x="65" y="92"/>
                    <a:pt x="67" y="92"/>
                  </a:cubicBezTo>
                  <a:cubicBezTo>
                    <a:pt x="70" y="92"/>
                    <a:pt x="72" y="93"/>
                    <a:pt x="74" y="93"/>
                  </a:cubicBezTo>
                  <a:cubicBezTo>
                    <a:pt x="77" y="85"/>
                    <a:pt x="80" y="76"/>
                    <a:pt x="81" y="67"/>
                  </a:cubicBezTo>
                  <a:cubicBezTo>
                    <a:pt x="76" y="67"/>
                    <a:pt x="76" y="67"/>
                    <a:pt x="76" y="67"/>
                  </a:cubicBezTo>
                  <a:close/>
                  <a:moveTo>
                    <a:pt x="155" y="87"/>
                  </a:moveTo>
                  <a:cubicBezTo>
                    <a:pt x="155" y="93"/>
                    <a:pt x="155" y="93"/>
                    <a:pt x="15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87"/>
                    <a:pt x="193" y="87"/>
                    <a:pt x="193" y="87"/>
                  </a:cubicBezTo>
                  <a:cubicBezTo>
                    <a:pt x="186" y="88"/>
                    <a:pt x="183" y="84"/>
                    <a:pt x="183" y="7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12"/>
                    <a:pt x="186" y="8"/>
                    <a:pt x="192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63" y="8"/>
                    <a:pt x="166" y="12"/>
                    <a:pt x="166" y="19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2"/>
                    <a:pt x="128" y="8"/>
                    <a:pt x="135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5" y="9"/>
                    <a:pt x="108" y="12"/>
                    <a:pt x="108" y="19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4"/>
                    <a:pt x="105" y="87"/>
                    <a:pt x="99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36" y="93"/>
                    <a:pt x="136" y="93"/>
                    <a:pt x="136" y="93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8" y="87"/>
                    <a:pt x="125" y="84"/>
                    <a:pt x="125" y="77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6" y="83"/>
                    <a:pt x="163" y="87"/>
                    <a:pt x="157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212" y="49"/>
                  </a:moveTo>
                  <a:cubicBezTo>
                    <a:pt x="214" y="78"/>
                    <a:pt x="229" y="93"/>
                    <a:pt x="257" y="94"/>
                  </a:cubicBezTo>
                  <a:cubicBezTo>
                    <a:pt x="286" y="93"/>
                    <a:pt x="302" y="77"/>
                    <a:pt x="304" y="46"/>
                  </a:cubicBezTo>
                  <a:cubicBezTo>
                    <a:pt x="302" y="17"/>
                    <a:pt x="287" y="2"/>
                    <a:pt x="259" y="0"/>
                  </a:cubicBezTo>
                  <a:cubicBezTo>
                    <a:pt x="229" y="2"/>
                    <a:pt x="214" y="18"/>
                    <a:pt x="212" y="49"/>
                  </a:cubicBezTo>
                  <a:close/>
                  <a:moveTo>
                    <a:pt x="230" y="43"/>
                  </a:moveTo>
                  <a:cubicBezTo>
                    <a:pt x="231" y="20"/>
                    <a:pt x="240" y="7"/>
                    <a:pt x="256" y="6"/>
                  </a:cubicBezTo>
                  <a:cubicBezTo>
                    <a:pt x="274" y="8"/>
                    <a:pt x="284" y="23"/>
                    <a:pt x="285" y="52"/>
                  </a:cubicBezTo>
                  <a:cubicBezTo>
                    <a:pt x="284" y="76"/>
                    <a:pt x="276" y="88"/>
                    <a:pt x="260" y="89"/>
                  </a:cubicBezTo>
                  <a:cubicBezTo>
                    <a:pt x="241" y="87"/>
                    <a:pt x="231" y="72"/>
                    <a:pt x="230" y="43"/>
                  </a:cubicBezTo>
                  <a:close/>
                  <a:moveTo>
                    <a:pt x="339" y="21"/>
                  </a:moveTo>
                  <a:cubicBezTo>
                    <a:pt x="398" y="93"/>
                    <a:pt x="398" y="93"/>
                    <a:pt x="398" y="93"/>
                  </a:cubicBezTo>
                  <a:cubicBezTo>
                    <a:pt x="405" y="93"/>
                    <a:pt x="405" y="93"/>
                    <a:pt x="405" y="93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5" y="11"/>
                    <a:pt x="408" y="8"/>
                    <a:pt x="415" y="9"/>
                  </a:cubicBezTo>
                  <a:cubicBezTo>
                    <a:pt x="417" y="9"/>
                    <a:pt x="417" y="9"/>
                    <a:pt x="417" y="9"/>
                  </a:cubicBezTo>
                  <a:cubicBezTo>
                    <a:pt x="417" y="3"/>
                    <a:pt x="417" y="3"/>
                    <a:pt x="417" y="3"/>
                  </a:cubicBezTo>
                  <a:cubicBezTo>
                    <a:pt x="385" y="3"/>
                    <a:pt x="385" y="3"/>
                    <a:pt x="385" y="3"/>
                  </a:cubicBezTo>
                  <a:cubicBezTo>
                    <a:pt x="385" y="9"/>
                    <a:pt x="385" y="9"/>
                    <a:pt x="385" y="9"/>
                  </a:cubicBezTo>
                  <a:cubicBezTo>
                    <a:pt x="386" y="9"/>
                    <a:pt x="386" y="9"/>
                    <a:pt x="386" y="9"/>
                  </a:cubicBezTo>
                  <a:cubicBezTo>
                    <a:pt x="391" y="9"/>
                    <a:pt x="395" y="9"/>
                    <a:pt x="396" y="11"/>
                  </a:cubicBezTo>
                  <a:cubicBezTo>
                    <a:pt x="397" y="12"/>
                    <a:pt x="398" y="16"/>
                    <a:pt x="398" y="21"/>
                  </a:cubicBezTo>
                  <a:cubicBezTo>
                    <a:pt x="398" y="65"/>
                    <a:pt x="398" y="65"/>
                    <a:pt x="398" y="65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6" y="9"/>
                    <a:pt x="329" y="10"/>
                    <a:pt x="331" y="11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2" y="84"/>
                    <a:pt x="329" y="87"/>
                    <a:pt x="322" y="87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51" y="93"/>
                    <a:pt x="351" y="93"/>
                    <a:pt x="351" y="93"/>
                  </a:cubicBezTo>
                  <a:cubicBezTo>
                    <a:pt x="351" y="87"/>
                    <a:pt x="351" y="87"/>
                    <a:pt x="351" y="87"/>
                  </a:cubicBezTo>
                  <a:cubicBezTo>
                    <a:pt x="343" y="88"/>
                    <a:pt x="338" y="84"/>
                    <a:pt x="339" y="75"/>
                  </a:cubicBezTo>
                  <a:cubicBezTo>
                    <a:pt x="339" y="21"/>
                    <a:pt x="339" y="21"/>
                    <a:pt x="339" y="21"/>
                  </a:cubicBezTo>
                  <a:close/>
                  <a:moveTo>
                    <a:pt x="521" y="49"/>
                  </a:moveTo>
                  <a:cubicBezTo>
                    <a:pt x="480" y="49"/>
                    <a:pt x="480" y="49"/>
                    <a:pt x="480" y="49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7" y="55"/>
                    <a:pt x="491" y="56"/>
                    <a:pt x="493" y="57"/>
                  </a:cubicBezTo>
                  <a:cubicBezTo>
                    <a:pt x="495" y="58"/>
                    <a:pt x="496" y="61"/>
                    <a:pt x="496" y="64"/>
                  </a:cubicBezTo>
                  <a:cubicBezTo>
                    <a:pt x="496" y="84"/>
                    <a:pt x="496" y="84"/>
                    <a:pt x="496" y="84"/>
                  </a:cubicBezTo>
                  <a:cubicBezTo>
                    <a:pt x="492" y="87"/>
                    <a:pt x="488" y="88"/>
                    <a:pt x="482" y="88"/>
                  </a:cubicBezTo>
                  <a:cubicBezTo>
                    <a:pt x="463" y="86"/>
                    <a:pt x="453" y="72"/>
                    <a:pt x="452" y="47"/>
                  </a:cubicBezTo>
                  <a:cubicBezTo>
                    <a:pt x="453" y="22"/>
                    <a:pt x="463" y="8"/>
                    <a:pt x="482" y="7"/>
                  </a:cubicBezTo>
                  <a:cubicBezTo>
                    <a:pt x="495" y="7"/>
                    <a:pt x="504" y="15"/>
                    <a:pt x="508" y="30"/>
                  </a:cubicBezTo>
                  <a:cubicBezTo>
                    <a:pt x="513" y="30"/>
                    <a:pt x="513" y="30"/>
                    <a:pt x="513" y="30"/>
                  </a:cubicBezTo>
                  <a:cubicBezTo>
                    <a:pt x="513" y="4"/>
                    <a:pt x="513" y="4"/>
                    <a:pt x="513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09" y="5"/>
                    <a:pt x="508" y="6"/>
                    <a:pt x="506" y="6"/>
                  </a:cubicBezTo>
                  <a:cubicBezTo>
                    <a:pt x="505" y="6"/>
                    <a:pt x="503" y="5"/>
                    <a:pt x="499" y="4"/>
                  </a:cubicBezTo>
                  <a:cubicBezTo>
                    <a:pt x="491" y="2"/>
                    <a:pt x="484" y="1"/>
                    <a:pt x="479" y="1"/>
                  </a:cubicBezTo>
                  <a:cubicBezTo>
                    <a:pt x="451" y="3"/>
                    <a:pt x="436" y="18"/>
                    <a:pt x="434" y="47"/>
                  </a:cubicBezTo>
                  <a:cubicBezTo>
                    <a:pt x="435" y="77"/>
                    <a:pt x="450" y="93"/>
                    <a:pt x="480" y="94"/>
                  </a:cubicBezTo>
                  <a:cubicBezTo>
                    <a:pt x="491" y="94"/>
                    <a:pt x="502" y="91"/>
                    <a:pt x="513" y="86"/>
                  </a:cubicBezTo>
                  <a:cubicBezTo>
                    <a:pt x="513" y="64"/>
                    <a:pt x="513" y="64"/>
                    <a:pt x="513" y="64"/>
                  </a:cubicBezTo>
                  <a:cubicBezTo>
                    <a:pt x="512" y="58"/>
                    <a:pt x="515" y="55"/>
                    <a:pt x="521" y="55"/>
                  </a:cubicBezTo>
                  <a:cubicBezTo>
                    <a:pt x="521" y="49"/>
                    <a:pt x="521" y="49"/>
                    <a:pt x="521" y="49"/>
                  </a:cubicBezTo>
                  <a:close/>
                  <a:moveTo>
                    <a:pt x="632" y="118"/>
                  </a:moveTo>
                  <a:cubicBezTo>
                    <a:pt x="625" y="118"/>
                    <a:pt x="618" y="114"/>
                    <a:pt x="610" y="104"/>
                  </a:cubicBezTo>
                  <a:cubicBezTo>
                    <a:pt x="605" y="99"/>
                    <a:pt x="600" y="95"/>
                    <a:pt x="597" y="93"/>
                  </a:cubicBezTo>
                  <a:cubicBezTo>
                    <a:pt x="618" y="86"/>
                    <a:pt x="630" y="70"/>
                    <a:pt x="631" y="46"/>
                  </a:cubicBezTo>
                  <a:cubicBezTo>
                    <a:pt x="629" y="17"/>
                    <a:pt x="614" y="2"/>
                    <a:pt x="586" y="0"/>
                  </a:cubicBezTo>
                  <a:cubicBezTo>
                    <a:pt x="557" y="2"/>
                    <a:pt x="541" y="19"/>
                    <a:pt x="538" y="49"/>
                  </a:cubicBezTo>
                  <a:cubicBezTo>
                    <a:pt x="539" y="71"/>
                    <a:pt x="549" y="86"/>
                    <a:pt x="568" y="92"/>
                  </a:cubicBezTo>
                  <a:cubicBezTo>
                    <a:pt x="572" y="93"/>
                    <a:pt x="578" y="98"/>
                    <a:pt x="585" y="105"/>
                  </a:cubicBezTo>
                  <a:cubicBezTo>
                    <a:pt x="595" y="116"/>
                    <a:pt x="607" y="123"/>
                    <a:pt x="623" y="125"/>
                  </a:cubicBezTo>
                  <a:cubicBezTo>
                    <a:pt x="626" y="125"/>
                    <a:pt x="628" y="124"/>
                    <a:pt x="630" y="124"/>
                  </a:cubicBezTo>
                  <a:cubicBezTo>
                    <a:pt x="632" y="118"/>
                    <a:pt x="632" y="118"/>
                    <a:pt x="632" y="118"/>
                  </a:cubicBezTo>
                  <a:close/>
                  <a:moveTo>
                    <a:pt x="557" y="43"/>
                  </a:moveTo>
                  <a:cubicBezTo>
                    <a:pt x="557" y="20"/>
                    <a:pt x="566" y="7"/>
                    <a:pt x="583" y="6"/>
                  </a:cubicBezTo>
                  <a:cubicBezTo>
                    <a:pt x="601" y="7"/>
                    <a:pt x="610" y="22"/>
                    <a:pt x="612" y="51"/>
                  </a:cubicBezTo>
                  <a:cubicBezTo>
                    <a:pt x="611" y="76"/>
                    <a:pt x="603" y="88"/>
                    <a:pt x="586" y="89"/>
                  </a:cubicBezTo>
                  <a:cubicBezTo>
                    <a:pt x="568" y="87"/>
                    <a:pt x="558" y="72"/>
                    <a:pt x="557" y="43"/>
                  </a:cubicBezTo>
                  <a:close/>
                  <a:moveTo>
                    <a:pt x="648" y="9"/>
                  </a:moveTo>
                  <a:cubicBezTo>
                    <a:pt x="649" y="9"/>
                    <a:pt x="649" y="9"/>
                    <a:pt x="649" y="9"/>
                  </a:cubicBezTo>
                  <a:cubicBezTo>
                    <a:pt x="656" y="8"/>
                    <a:pt x="659" y="12"/>
                    <a:pt x="659" y="19"/>
                  </a:cubicBezTo>
                  <a:cubicBezTo>
                    <a:pt x="659" y="77"/>
                    <a:pt x="659" y="77"/>
                    <a:pt x="659" y="77"/>
                  </a:cubicBezTo>
                  <a:cubicBezTo>
                    <a:pt x="659" y="84"/>
                    <a:pt x="656" y="87"/>
                    <a:pt x="649" y="87"/>
                  </a:cubicBezTo>
                  <a:cubicBezTo>
                    <a:pt x="648" y="87"/>
                    <a:pt x="648" y="87"/>
                    <a:pt x="648" y="87"/>
                  </a:cubicBezTo>
                  <a:cubicBezTo>
                    <a:pt x="648" y="93"/>
                    <a:pt x="648" y="93"/>
                    <a:pt x="648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7" y="87"/>
                    <a:pt x="687" y="87"/>
                    <a:pt x="687" y="87"/>
                  </a:cubicBezTo>
                  <a:cubicBezTo>
                    <a:pt x="685" y="87"/>
                    <a:pt x="685" y="87"/>
                    <a:pt x="685" y="87"/>
                  </a:cubicBezTo>
                  <a:cubicBezTo>
                    <a:pt x="679" y="88"/>
                    <a:pt x="675" y="84"/>
                    <a:pt x="676" y="77"/>
                  </a:cubicBezTo>
                  <a:cubicBezTo>
                    <a:pt x="676" y="19"/>
                    <a:pt x="676" y="19"/>
                    <a:pt x="676" y="19"/>
                  </a:cubicBezTo>
                  <a:cubicBezTo>
                    <a:pt x="676" y="12"/>
                    <a:pt x="679" y="9"/>
                    <a:pt x="685" y="9"/>
                  </a:cubicBezTo>
                  <a:cubicBezTo>
                    <a:pt x="687" y="9"/>
                    <a:pt x="687" y="9"/>
                    <a:pt x="687" y="9"/>
                  </a:cubicBezTo>
                  <a:cubicBezTo>
                    <a:pt x="687" y="3"/>
                    <a:pt x="687" y="3"/>
                    <a:pt x="687" y="3"/>
                  </a:cubicBezTo>
                  <a:cubicBezTo>
                    <a:pt x="648" y="3"/>
                    <a:pt x="648" y="3"/>
                    <a:pt x="648" y="3"/>
                  </a:cubicBezTo>
                  <a:cubicBezTo>
                    <a:pt x="648" y="9"/>
                    <a:pt x="648" y="9"/>
                    <a:pt x="648" y="9"/>
                  </a:cubicBezTo>
                  <a:close/>
                  <a:moveTo>
                    <a:pt x="719" y="21"/>
                  </a:moveTo>
                  <a:cubicBezTo>
                    <a:pt x="778" y="93"/>
                    <a:pt x="778" y="93"/>
                    <a:pt x="778" y="93"/>
                  </a:cubicBezTo>
                  <a:cubicBezTo>
                    <a:pt x="785" y="93"/>
                    <a:pt x="785" y="93"/>
                    <a:pt x="785" y="93"/>
                  </a:cubicBezTo>
                  <a:cubicBezTo>
                    <a:pt x="785" y="16"/>
                    <a:pt x="785" y="16"/>
                    <a:pt x="785" y="16"/>
                  </a:cubicBezTo>
                  <a:cubicBezTo>
                    <a:pt x="785" y="11"/>
                    <a:pt x="788" y="8"/>
                    <a:pt x="795" y="9"/>
                  </a:cubicBezTo>
                  <a:cubicBezTo>
                    <a:pt x="797" y="9"/>
                    <a:pt x="797" y="9"/>
                    <a:pt x="797" y="9"/>
                  </a:cubicBezTo>
                  <a:cubicBezTo>
                    <a:pt x="797" y="3"/>
                    <a:pt x="797" y="3"/>
                    <a:pt x="797" y="3"/>
                  </a:cubicBezTo>
                  <a:cubicBezTo>
                    <a:pt x="765" y="3"/>
                    <a:pt x="765" y="3"/>
                    <a:pt x="765" y="3"/>
                  </a:cubicBezTo>
                  <a:cubicBezTo>
                    <a:pt x="765" y="9"/>
                    <a:pt x="765" y="9"/>
                    <a:pt x="765" y="9"/>
                  </a:cubicBezTo>
                  <a:cubicBezTo>
                    <a:pt x="766" y="9"/>
                    <a:pt x="766" y="9"/>
                    <a:pt x="766" y="9"/>
                  </a:cubicBezTo>
                  <a:cubicBezTo>
                    <a:pt x="771" y="9"/>
                    <a:pt x="775" y="9"/>
                    <a:pt x="776" y="11"/>
                  </a:cubicBezTo>
                  <a:cubicBezTo>
                    <a:pt x="777" y="12"/>
                    <a:pt x="778" y="16"/>
                    <a:pt x="778" y="21"/>
                  </a:cubicBezTo>
                  <a:cubicBezTo>
                    <a:pt x="778" y="65"/>
                    <a:pt x="778" y="65"/>
                    <a:pt x="778" y="65"/>
                  </a:cubicBezTo>
                  <a:cubicBezTo>
                    <a:pt x="727" y="3"/>
                    <a:pt x="727" y="3"/>
                    <a:pt x="727" y="3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9"/>
                    <a:pt x="702" y="9"/>
                    <a:pt x="702" y="9"/>
                  </a:cubicBezTo>
                  <a:cubicBezTo>
                    <a:pt x="706" y="9"/>
                    <a:pt x="709" y="10"/>
                    <a:pt x="711" y="11"/>
                  </a:cubicBezTo>
                  <a:cubicBezTo>
                    <a:pt x="711" y="78"/>
                    <a:pt x="711" y="78"/>
                    <a:pt x="711" y="78"/>
                  </a:cubicBezTo>
                  <a:cubicBezTo>
                    <a:pt x="712" y="84"/>
                    <a:pt x="709" y="87"/>
                    <a:pt x="702" y="87"/>
                  </a:cubicBezTo>
                  <a:cubicBezTo>
                    <a:pt x="701" y="87"/>
                    <a:pt x="701" y="87"/>
                    <a:pt x="701" y="87"/>
                  </a:cubicBezTo>
                  <a:cubicBezTo>
                    <a:pt x="701" y="93"/>
                    <a:pt x="701" y="93"/>
                    <a:pt x="701" y="93"/>
                  </a:cubicBezTo>
                  <a:cubicBezTo>
                    <a:pt x="731" y="93"/>
                    <a:pt x="731" y="93"/>
                    <a:pt x="731" y="93"/>
                  </a:cubicBezTo>
                  <a:cubicBezTo>
                    <a:pt x="731" y="87"/>
                    <a:pt x="731" y="87"/>
                    <a:pt x="731" y="87"/>
                  </a:cubicBezTo>
                  <a:cubicBezTo>
                    <a:pt x="723" y="88"/>
                    <a:pt x="719" y="84"/>
                    <a:pt x="719" y="75"/>
                  </a:cubicBezTo>
                  <a:cubicBezTo>
                    <a:pt x="719" y="21"/>
                    <a:pt x="719" y="21"/>
                    <a:pt x="719" y="21"/>
                  </a:cubicBezTo>
                  <a:close/>
                  <a:moveTo>
                    <a:pt x="902" y="49"/>
                  </a:moveTo>
                  <a:cubicBezTo>
                    <a:pt x="860" y="49"/>
                    <a:pt x="860" y="49"/>
                    <a:pt x="860" y="49"/>
                  </a:cubicBezTo>
                  <a:cubicBezTo>
                    <a:pt x="860" y="55"/>
                    <a:pt x="860" y="55"/>
                    <a:pt x="860" y="55"/>
                  </a:cubicBezTo>
                  <a:cubicBezTo>
                    <a:pt x="867" y="55"/>
                    <a:pt x="871" y="56"/>
                    <a:pt x="873" y="57"/>
                  </a:cubicBezTo>
                  <a:cubicBezTo>
                    <a:pt x="875" y="58"/>
                    <a:pt x="876" y="61"/>
                    <a:pt x="876" y="64"/>
                  </a:cubicBezTo>
                  <a:cubicBezTo>
                    <a:pt x="876" y="84"/>
                    <a:pt x="876" y="84"/>
                    <a:pt x="876" y="84"/>
                  </a:cubicBezTo>
                  <a:cubicBezTo>
                    <a:pt x="872" y="87"/>
                    <a:pt x="868" y="88"/>
                    <a:pt x="862" y="88"/>
                  </a:cubicBezTo>
                  <a:cubicBezTo>
                    <a:pt x="844" y="86"/>
                    <a:pt x="834" y="72"/>
                    <a:pt x="832" y="47"/>
                  </a:cubicBezTo>
                  <a:cubicBezTo>
                    <a:pt x="834" y="22"/>
                    <a:pt x="844" y="8"/>
                    <a:pt x="862" y="7"/>
                  </a:cubicBezTo>
                  <a:cubicBezTo>
                    <a:pt x="876" y="7"/>
                    <a:pt x="884" y="15"/>
                    <a:pt x="888" y="30"/>
                  </a:cubicBezTo>
                  <a:cubicBezTo>
                    <a:pt x="893" y="30"/>
                    <a:pt x="893" y="30"/>
                    <a:pt x="893" y="30"/>
                  </a:cubicBezTo>
                  <a:cubicBezTo>
                    <a:pt x="893" y="4"/>
                    <a:pt x="893" y="4"/>
                    <a:pt x="893" y="4"/>
                  </a:cubicBezTo>
                  <a:cubicBezTo>
                    <a:pt x="889" y="4"/>
                    <a:pt x="889" y="4"/>
                    <a:pt x="889" y="4"/>
                  </a:cubicBezTo>
                  <a:cubicBezTo>
                    <a:pt x="889" y="5"/>
                    <a:pt x="888" y="6"/>
                    <a:pt x="886" y="6"/>
                  </a:cubicBezTo>
                  <a:cubicBezTo>
                    <a:pt x="885" y="6"/>
                    <a:pt x="883" y="5"/>
                    <a:pt x="879" y="4"/>
                  </a:cubicBezTo>
                  <a:cubicBezTo>
                    <a:pt x="871" y="2"/>
                    <a:pt x="864" y="1"/>
                    <a:pt x="859" y="1"/>
                  </a:cubicBezTo>
                  <a:cubicBezTo>
                    <a:pt x="831" y="3"/>
                    <a:pt x="816" y="18"/>
                    <a:pt x="814" y="47"/>
                  </a:cubicBezTo>
                  <a:cubicBezTo>
                    <a:pt x="815" y="77"/>
                    <a:pt x="830" y="93"/>
                    <a:pt x="860" y="94"/>
                  </a:cubicBezTo>
                  <a:cubicBezTo>
                    <a:pt x="871" y="94"/>
                    <a:pt x="882" y="91"/>
                    <a:pt x="893" y="86"/>
                  </a:cubicBezTo>
                  <a:cubicBezTo>
                    <a:pt x="893" y="64"/>
                    <a:pt x="893" y="64"/>
                    <a:pt x="893" y="64"/>
                  </a:cubicBezTo>
                  <a:cubicBezTo>
                    <a:pt x="892" y="58"/>
                    <a:pt x="895" y="55"/>
                    <a:pt x="902" y="55"/>
                  </a:cubicBezTo>
                  <a:cubicBezTo>
                    <a:pt x="902" y="49"/>
                    <a:pt x="902" y="49"/>
                    <a:pt x="902" y="49"/>
                  </a:cubicBezTo>
                  <a:close/>
                  <a:moveTo>
                    <a:pt x="1049" y="9"/>
                  </a:moveTo>
                  <a:cubicBezTo>
                    <a:pt x="1051" y="9"/>
                    <a:pt x="1051" y="9"/>
                    <a:pt x="1051" y="9"/>
                  </a:cubicBezTo>
                  <a:cubicBezTo>
                    <a:pt x="1058" y="8"/>
                    <a:pt x="1062" y="13"/>
                    <a:pt x="1062" y="23"/>
                  </a:cubicBezTo>
                  <a:cubicBezTo>
                    <a:pt x="1062" y="58"/>
                    <a:pt x="1062" y="58"/>
                    <a:pt x="1062" y="58"/>
                  </a:cubicBezTo>
                  <a:cubicBezTo>
                    <a:pt x="1061" y="76"/>
                    <a:pt x="1053" y="85"/>
                    <a:pt x="1037" y="85"/>
                  </a:cubicBezTo>
                  <a:cubicBezTo>
                    <a:pt x="1023" y="85"/>
                    <a:pt x="1015" y="77"/>
                    <a:pt x="1015" y="61"/>
                  </a:cubicBezTo>
                  <a:cubicBezTo>
                    <a:pt x="1015" y="18"/>
                    <a:pt x="1015" y="18"/>
                    <a:pt x="1015" y="18"/>
                  </a:cubicBezTo>
                  <a:cubicBezTo>
                    <a:pt x="1015" y="12"/>
                    <a:pt x="1018" y="9"/>
                    <a:pt x="1024" y="9"/>
                  </a:cubicBezTo>
                  <a:cubicBezTo>
                    <a:pt x="1026" y="9"/>
                    <a:pt x="1026" y="9"/>
                    <a:pt x="1026" y="9"/>
                  </a:cubicBezTo>
                  <a:cubicBezTo>
                    <a:pt x="1026" y="3"/>
                    <a:pt x="1026" y="3"/>
                    <a:pt x="1026" y="3"/>
                  </a:cubicBezTo>
                  <a:cubicBezTo>
                    <a:pt x="987" y="3"/>
                    <a:pt x="987" y="3"/>
                    <a:pt x="987" y="3"/>
                  </a:cubicBezTo>
                  <a:cubicBezTo>
                    <a:pt x="987" y="9"/>
                    <a:pt x="987" y="9"/>
                    <a:pt x="987" y="9"/>
                  </a:cubicBezTo>
                  <a:cubicBezTo>
                    <a:pt x="989" y="9"/>
                    <a:pt x="989" y="9"/>
                    <a:pt x="989" y="9"/>
                  </a:cubicBezTo>
                  <a:cubicBezTo>
                    <a:pt x="995" y="8"/>
                    <a:pt x="998" y="11"/>
                    <a:pt x="998" y="18"/>
                  </a:cubicBezTo>
                  <a:cubicBezTo>
                    <a:pt x="998" y="61"/>
                    <a:pt x="998" y="61"/>
                    <a:pt x="998" y="61"/>
                  </a:cubicBezTo>
                  <a:cubicBezTo>
                    <a:pt x="998" y="83"/>
                    <a:pt x="1010" y="94"/>
                    <a:pt x="1034" y="94"/>
                  </a:cubicBezTo>
                  <a:cubicBezTo>
                    <a:pt x="1057" y="94"/>
                    <a:pt x="1069" y="81"/>
                    <a:pt x="1069" y="57"/>
                  </a:cubicBezTo>
                  <a:cubicBezTo>
                    <a:pt x="1069" y="20"/>
                    <a:pt x="1069" y="20"/>
                    <a:pt x="1069" y="20"/>
                  </a:cubicBezTo>
                  <a:cubicBezTo>
                    <a:pt x="1069" y="12"/>
                    <a:pt x="1073" y="8"/>
                    <a:pt x="1080" y="9"/>
                  </a:cubicBezTo>
                  <a:cubicBezTo>
                    <a:pt x="1081" y="9"/>
                    <a:pt x="1081" y="9"/>
                    <a:pt x="1081" y="9"/>
                  </a:cubicBezTo>
                  <a:cubicBezTo>
                    <a:pt x="1081" y="3"/>
                    <a:pt x="1081" y="3"/>
                    <a:pt x="1081" y="3"/>
                  </a:cubicBezTo>
                  <a:cubicBezTo>
                    <a:pt x="1049" y="3"/>
                    <a:pt x="1049" y="3"/>
                    <a:pt x="1049" y="3"/>
                  </a:cubicBezTo>
                  <a:cubicBezTo>
                    <a:pt x="1049" y="9"/>
                    <a:pt x="1049" y="9"/>
                    <a:pt x="1049" y="9"/>
                  </a:cubicBezTo>
                  <a:close/>
                  <a:moveTo>
                    <a:pt x="1111" y="21"/>
                  </a:moveTo>
                  <a:cubicBezTo>
                    <a:pt x="1170" y="93"/>
                    <a:pt x="1170" y="93"/>
                    <a:pt x="1170" y="93"/>
                  </a:cubicBezTo>
                  <a:cubicBezTo>
                    <a:pt x="1177" y="93"/>
                    <a:pt x="1177" y="93"/>
                    <a:pt x="1177" y="93"/>
                  </a:cubicBezTo>
                  <a:cubicBezTo>
                    <a:pt x="1177" y="16"/>
                    <a:pt x="1177" y="16"/>
                    <a:pt x="1177" y="16"/>
                  </a:cubicBezTo>
                  <a:cubicBezTo>
                    <a:pt x="1177" y="11"/>
                    <a:pt x="1180" y="8"/>
                    <a:pt x="1187" y="9"/>
                  </a:cubicBezTo>
                  <a:cubicBezTo>
                    <a:pt x="1189" y="9"/>
                    <a:pt x="1189" y="9"/>
                    <a:pt x="1189" y="9"/>
                  </a:cubicBezTo>
                  <a:cubicBezTo>
                    <a:pt x="1189" y="3"/>
                    <a:pt x="1189" y="3"/>
                    <a:pt x="1189" y="3"/>
                  </a:cubicBezTo>
                  <a:cubicBezTo>
                    <a:pt x="1157" y="3"/>
                    <a:pt x="1157" y="3"/>
                    <a:pt x="1157" y="3"/>
                  </a:cubicBezTo>
                  <a:cubicBezTo>
                    <a:pt x="1157" y="9"/>
                    <a:pt x="1157" y="9"/>
                    <a:pt x="1157" y="9"/>
                  </a:cubicBezTo>
                  <a:cubicBezTo>
                    <a:pt x="1158" y="9"/>
                    <a:pt x="1158" y="9"/>
                    <a:pt x="1158" y="9"/>
                  </a:cubicBezTo>
                  <a:cubicBezTo>
                    <a:pt x="1163" y="9"/>
                    <a:pt x="1166" y="9"/>
                    <a:pt x="1168" y="11"/>
                  </a:cubicBezTo>
                  <a:cubicBezTo>
                    <a:pt x="1169" y="12"/>
                    <a:pt x="1170" y="16"/>
                    <a:pt x="1170" y="21"/>
                  </a:cubicBezTo>
                  <a:cubicBezTo>
                    <a:pt x="1170" y="65"/>
                    <a:pt x="1170" y="65"/>
                    <a:pt x="1170" y="65"/>
                  </a:cubicBezTo>
                  <a:cubicBezTo>
                    <a:pt x="1119" y="3"/>
                    <a:pt x="1119" y="3"/>
                    <a:pt x="1119" y="3"/>
                  </a:cubicBezTo>
                  <a:cubicBezTo>
                    <a:pt x="1094" y="3"/>
                    <a:pt x="1094" y="3"/>
                    <a:pt x="1094" y="3"/>
                  </a:cubicBezTo>
                  <a:cubicBezTo>
                    <a:pt x="1094" y="9"/>
                    <a:pt x="1094" y="9"/>
                    <a:pt x="1094" y="9"/>
                  </a:cubicBezTo>
                  <a:cubicBezTo>
                    <a:pt x="1097" y="9"/>
                    <a:pt x="1101" y="10"/>
                    <a:pt x="1103" y="11"/>
                  </a:cubicBezTo>
                  <a:cubicBezTo>
                    <a:pt x="1103" y="78"/>
                    <a:pt x="1103" y="78"/>
                    <a:pt x="1103" y="78"/>
                  </a:cubicBezTo>
                  <a:cubicBezTo>
                    <a:pt x="1104" y="84"/>
                    <a:pt x="1100" y="87"/>
                    <a:pt x="1094" y="87"/>
                  </a:cubicBezTo>
                  <a:cubicBezTo>
                    <a:pt x="1093" y="87"/>
                    <a:pt x="1093" y="87"/>
                    <a:pt x="1093" y="87"/>
                  </a:cubicBezTo>
                  <a:cubicBezTo>
                    <a:pt x="1093" y="93"/>
                    <a:pt x="1093" y="93"/>
                    <a:pt x="1093" y="93"/>
                  </a:cubicBezTo>
                  <a:cubicBezTo>
                    <a:pt x="1123" y="93"/>
                    <a:pt x="1123" y="93"/>
                    <a:pt x="1123" y="93"/>
                  </a:cubicBezTo>
                  <a:cubicBezTo>
                    <a:pt x="1123" y="87"/>
                    <a:pt x="1123" y="87"/>
                    <a:pt x="1123" y="87"/>
                  </a:cubicBezTo>
                  <a:cubicBezTo>
                    <a:pt x="1114" y="88"/>
                    <a:pt x="1110" y="84"/>
                    <a:pt x="1111" y="75"/>
                  </a:cubicBezTo>
                  <a:cubicBezTo>
                    <a:pt x="1111" y="21"/>
                    <a:pt x="1111" y="21"/>
                    <a:pt x="1111" y="21"/>
                  </a:cubicBezTo>
                  <a:close/>
                  <a:moveTo>
                    <a:pt x="1202" y="9"/>
                  </a:moveTo>
                  <a:cubicBezTo>
                    <a:pt x="1204" y="9"/>
                    <a:pt x="1204" y="9"/>
                    <a:pt x="1204" y="9"/>
                  </a:cubicBezTo>
                  <a:cubicBezTo>
                    <a:pt x="1210" y="8"/>
                    <a:pt x="1213" y="12"/>
                    <a:pt x="1213" y="19"/>
                  </a:cubicBezTo>
                  <a:cubicBezTo>
                    <a:pt x="1213" y="77"/>
                    <a:pt x="1213" y="77"/>
                    <a:pt x="1213" y="77"/>
                  </a:cubicBezTo>
                  <a:cubicBezTo>
                    <a:pt x="1213" y="84"/>
                    <a:pt x="1210" y="87"/>
                    <a:pt x="1204" y="87"/>
                  </a:cubicBezTo>
                  <a:cubicBezTo>
                    <a:pt x="1202" y="87"/>
                    <a:pt x="1202" y="87"/>
                    <a:pt x="1202" y="87"/>
                  </a:cubicBezTo>
                  <a:cubicBezTo>
                    <a:pt x="1202" y="93"/>
                    <a:pt x="1202" y="93"/>
                    <a:pt x="1202" y="93"/>
                  </a:cubicBezTo>
                  <a:cubicBezTo>
                    <a:pt x="1241" y="93"/>
                    <a:pt x="1241" y="93"/>
                    <a:pt x="1241" y="93"/>
                  </a:cubicBezTo>
                  <a:cubicBezTo>
                    <a:pt x="1241" y="87"/>
                    <a:pt x="1241" y="87"/>
                    <a:pt x="1241" y="87"/>
                  </a:cubicBezTo>
                  <a:cubicBezTo>
                    <a:pt x="1239" y="87"/>
                    <a:pt x="1239" y="87"/>
                    <a:pt x="1239" y="87"/>
                  </a:cubicBezTo>
                  <a:cubicBezTo>
                    <a:pt x="1233" y="88"/>
                    <a:pt x="1229" y="84"/>
                    <a:pt x="1230" y="77"/>
                  </a:cubicBezTo>
                  <a:cubicBezTo>
                    <a:pt x="1230" y="19"/>
                    <a:pt x="1230" y="19"/>
                    <a:pt x="1230" y="19"/>
                  </a:cubicBezTo>
                  <a:cubicBezTo>
                    <a:pt x="1230" y="12"/>
                    <a:pt x="1233" y="9"/>
                    <a:pt x="1239" y="9"/>
                  </a:cubicBezTo>
                  <a:cubicBezTo>
                    <a:pt x="1241" y="9"/>
                    <a:pt x="1241" y="9"/>
                    <a:pt x="1241" y="9"/>
                  </a:cubicBezTo>
                  <a:cubicBezTo>
                    <a:pt x="1241" y="3"/>
                    <a:pt x="1241" y="3"/>
                    <a:pt x="1241" y="3"/>
                  </a:cubicBezTo>
                  <a:cubicBezTo>
                    <a:pt x="1202" y="3"/>
                    <a:pt x="1202" y="3"/>
                    <a:pt x="1202" y="3"/>
                  </a:cubicBezTo>
                  <a:cubicBezTo>
                    <a:pt x="1202" y="9"/>
                    <a:pt x="1202" y="9"/>
                    <a:pt x="1202" y="9"/>
                  </a:cubicBezTo>
                  <a:close/>
                  <a:moveTo>
                    <a:pt x="1296" y="94"/>
                  </a:moveTo>
                  <a:cubicBezTo>
                    <a:pt x="1304" y="94"/>
                    <a:pt x="1304" y="94"/>
                    <a:pt x="1304" y="94"/>
                  </a:cubicBezTo>
                  <a:cubicBezTo>
                    <a:pt x="1330" y="24"/>
                    <a:pt x="1330" y="24"/>
                    <a:pt x="1330" y="24"/>
                  </a:cubicBezTo>
                  <a:cubicBezTo>
                    <a:pt x="1333" y="13"/>
                    <a:pt x="1338" y="8"/>
                    <a:pt x="1344" y="9"/>
                  </a:cubicBezTo>
                  <a:cubicBezTo>
                    <a:pt x="1345" y="9"/>
                    <a:pt x="1345" y="9"/>
                    <a:pt x="1345" y="9"/>
                  </a:cubicBezTo>
                  <a:cubicBezTo>
                    <a:pt x="1345" y="3"/>
                    <a:pt x="1345" y="3"/>
                    <a:pt x="1345" y="3"/>
                  </a:cubicBezTo>
                  <a:cubicBezTo>
                    <a:pt x="1313" y="3"/>
                    <a:pt x="1313" y="3"/>
                    <a:pt x="1313" y="3"/>
                  </a:cubicBezTo>
                  <a:cubicBezTo>
                    <a:pt x="1313" y="9"/>
                    <a:pt x="1313" y="9"/>
                    <a:pt x="1313" y="9"/>
                  </a:cubicBezTo>
                  <a:cubicBezTo>
                    <a:pt x="1316" y="9"/>
                    <a:pt x="1316" y="9"/>
                    <a:pt x="1316" y="9"/>
                  </a:cubicBezTo>
                  <a:cubicBezTo>
                    <a:pt x="1323" y="9"/>
                    <a:pt x="1325" y="12"/>
                    <a:pt x="1324" y="17"/>
                  </a:cubicBezTo>
                  <a:cubicBezTo>
                    <a:pt x="1305" y="70"/>
                    <a:pt x="1305" y="70"/>
                    <a:pt x="1305" y="70"/>
                  </a:cubicBezTo>
                  <a:cubicBezTo>
                    <a:pt x="1286" y="21"/>
                    <a:pt x="1286" y="21"/>
                    <a:pt x="1286" y="21"/>
                  </a:cubicBezTo>
                  <a:cubicBezTo>
                    <a:pt x="1284" y="17"/>
                    <a:pt x="1283" y="13"/>
                    <a:pt x="1285" y="11"/>
                  </a:cubicBezTo>
                  <a:cubicBezTo>
                    <a:pt x="1286" y="10"/>
                    <a:pt x="1289" y="9"/>
                    <a:pt x="1294" y="9"/>
                  </a:cubicBezTo>
                  <a:cubicBezTo>
                    <a:pt x="1296" y="9"/>
                    <a:pt x="1296" y="9"/>
                    <a:pt x="1296" y="9"/>
                  </a:cubicBezTo>
                  <a:cubicBezTo>
                    <a:pt x="1296" y="3"/>
                    <a:pt x="1296" y="3"/>
                    <a:pt x="1296" y="3"/>
                  </a:cubicBezTo>
                  <a:cubicBezTo>
                    <a:pt x="1253" y="3"/>
                    <a:pt x="1253" y="3"/>
                    <a:pt x="1253" y="3"/>
                  </a:cubicBezTo>
                  <a:cubicBezTo>
                    <a:pt x="1253" y="9"/>
                    <a:pt x="1253" y="9"/>
                    <a:pt x="1253" y="9"/>
                  </a:cubicBezTo>
                  <a:cubicBezTo>
                    <a:pt x="1254" y="9"/>
                    <a:pt x="1254" y="9"/>
                    <a:pt x="1254" y="9"/>
                  </a:cubicBezTo>
                  <a:cubicBezTo>
                    <a:pt x="1258" y="9"/>
                    <a:pt x="1260" y="9"/>
                    <a:pt x="1262" y="11"/>
                  </a:cubicBezTo>
                  <a:cubicBezTo>
                    <a:pt x="1263" y="12"/>
                    <a:pt x="1265" y="15"/>
                    <a:pt x="1267" y="20"/>
                  </a:cubicBezTo>
                  <a:cubicBezTo>
                    <a:pt x="1296" y="94"/>
                    <a:pt x="1296" y="94"/>
                    <a:pt x="1296" y="94"/>
                  </a:cubicBezTo>
                  <a:close/>
                  <a:moveTo>
                    <a:pt x="1413" y="11"/>
                  </a:moveTo>
                  <a:cubicBezTo>
                    <a:pt x="1417" y="10"/>
                    <a:pt x="1420" y="14"/>
                    <a:pt x="1421" y="24"/>
                  </a:cubicBezTo>
                  <a:cubicBezTo>
                    <a:pt x="1426" y="24"/>
                    <a:pt x="1426" y="24"/>
                    <a:pt x="1426" y="24"/>
                  </a:cubicBezTo>
                  <a:cubicBezTo>
                    <a:pt x="1425" y="3"/>
                    <a:pt x="1425" y="3"/>
                    <a:pt x="1425" y="3"/>
                  </a:cubicBezTo>
                  <a:cubicBezTo>
                    <a:pt x="1356" y="3"/>
                    <a:pt x="1356" y="3"/>
                    <a:pt x="1356" y="3"/>
                  </a:cubicBezTo>
                  <a:cubicBezTo>
                    <a:pt x="1356" y="9"/>
                    <a:pt x="1356" y="9"/>
                    <a:pt x="1356" y="9"/>
                  </a:cubicBezTo>
                  <a:cubicBezTo>
                    <a:pt x="1358" y="9"/>
                    <a:pt x="1358" y="9"/>
                    <a:pt x="1358" y="9"/>
                  </a:cubicBezTo>
                  <a:cubicBezTo>
                    <a:pt x="1365" y="8"/>
                    <a:pt x="1369" y="12"/>
                    <a:pt x="1368" y="19"/>
                  </a:cubicBezTo>
                  <a:cubicBezTo>
                    <a:pt x="1368" y="77"/>
                    <a:pt x="1368" y="77"/>
                    <a:pt x="1368" y="77"/>
                  </a:cubicBezTo>
                  <a:cubicBezTo>
                    <a:pt x="1369" y="84"/>
                    <a:pt x="1366" y="88"/>
                    <a:pt x="1359" y="87"/>
                  </a:cubicBezTo>
                  <a:cubicBezTo>
                    <a:pt x="1354" y="87"/>
                    <a:pt x="1354" y="87"/>
                    <a:pt x="1354" y="87"/>
                  </a:cubicBezTo>
                  <a:cubicBezTo>
                    <a:pt x="1354" y="93"/>
                    <a:pt x="1354" y="93"/>
                    <a:pt x="1354" y="93"/>
                  </a:cubicBezTo>
                  <a:cubicBezTo>
                    <a:pt x="1429" y="93"/>
                    <a:pt x="1429" y="93"/>
                    <a:pt x="1429" y="93"/>
                  </a:cubicBezTo>
                  <a:cubicBezTo>
                    <a:pt x="1430" y="70"/>
                    <a:pt x="1430" y="70"/>
                    <a:pt x="1430" y="70"/>
                  </a:cubicBezTo>
                  <a:cubicBezTo>
                    <a:pt x="1425" y="70"/>
                    <a:pt x="1425" y="70"/>
                    <a:pt x="1425" y="70"/>
                  </a:cubicBezTo>
                  <a:cubicBezTo>
                    <a:pt x="1424" y="81"/>
                    <a:pt x="1419" y="86"/>
                    <a:pt x="1411" y="85"/>
                  </a:cubicBezTo>
                  <a:cubicBezTo>
                    <a:pt x="1390" y="85"/>
                    <a:pt x="1390" y="85"/>
                    <a:pt x="1390" y="85"/>
                  </a:cubicBezTo>
                  <a:cubicBezTo>
                    <a:pt x="1387" y="86"/>
                    <a:pt x="1385" y="83"/>
                    <a:pt x="1385" y="78"/>
                  </a:cubicBezTo>
                  <a:cubicBezTo>
                    <a:pt x="1385" y="52"/>
                    <a:pt x="1385" y="52"/>
                    <a:pt x="1385" y="52"/>
                  </a:cubicBezTo>
                  <a:cubicBezTo>
                    <a:pt x="1404" y="52"/>
                    <a:pt x="1404" y="52"/>
                    <a:pt x="1404" y="52"/>
                  </a:cubicBezTo>
                  <a:cubicBezTo>
                    <a:pt x="1412" y="51"/>
                    <a:pt x="1416" y="54"/>
                    <a:pt x="1415" y="62"/>
                  </a:cubicBezTo>
                  <a:cubicBezTo>
                    <a:pt x="1420" y="62"/>
                    <a:pt x="1420" y="62"/>
                    <a:pt x="1420" y="6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15" y="33"/>
                    <a:pt x="1415" y="33"/>
                    <a:pt x="1415" y="33"/>
                  </a:cubicBezTo>
                  <a:cubicBezTo>
                    <a:pt x="1415" y="40"/>
                    <a:pt x="1412" y="43"/>
                    <a:pt x="1406" y="43"/>
                  </a:cubicBezTo>
                  <a:cubicBezTo>
                    <a:pt x="1385" y="43"/>
                    <a:pt x="1385" y="43"/>
                    <a:pt x="1385" y="43"/>
                  </a:cubicBezTo>
                  <a:cubicBezTo>
                    <a:pt x="1385" y="11"/>
                    <a:pt x="1385" y="11"/>
                    <a:pt x="1385" y="11"/>
                  </a:cubicBezTo>
                  <a:cubicBezTo>
                    <a:pt x="1413" y="11"/>
                    <a:pt x="1413" y="11"/>
                    <a:pt x="1413" y="11"/>
                  </a:cubicBezTo>
                  <a:close/>
                  <a:moveTo>
                    <a:pt x="1473" y="54"/>
                  </a:moveTo>
                  <a:cubicBezTo>
                    <a:pt x="1483" y="54"/>
                    <a:pt x="1483" y="54"/>
                    <a:pt x="1483" y="54"/>
                  </a:cubicBezTo>
                  <a:cubicBezTo>
                    <a:pt x="1486" y="57"/>
                    <a:pt x="1491" y="63"/>
                    <a:pt x="1496" y="73"/>
                  </a:cubicBezTo>
                  <a:cubicBezTo>
                    <a:pt x="1500" y="79"/>
                    <a:pt x="1503" y="83"/>
                    <a:pt x="1505" y="85"/>
                  </a:cubicBezTo>
                  <a:cubicBezTo>
                    <a:pt x="1508" y="88"/>
                    <a:pt x="1511" y="91"/>
                    <a:pt x="1515" y="92"/>
                  </a:cubicBezTo>
                  <a:cubicBezTo>
                    <a:pt x="1519" y="93"/>
                    <a:pt x="1524" y="93"/>
                    <a:pt x="1532" y="93"/>
                  </a:cubicBezTo>
                  <a:cubicBezTo>
                    <a:pt x="1535" y="93"/>
                    <a:pt x="1538" y="93"/>
                    <a:pt x="1540" y="93"/>
                  </a:cubicBezTo>
                  <a:cubicBezTo>
                    <a:pt x="1540" y="89"/>
                    <a:pt x="1540" y="89"/>
                    <a:pt x="1540" y="89"/>
                  </a:cubicBezTo>
                  <a:cubicBezTo>
                    <a:pt x="1533" y="89"/>
                    <a:pt x="1527" y="86"/>
                    <a:pt x="1523" y="80"/>
                  </a:cubicBezTo>
                  <a:cubicBezTo>
                    <a:pt x="1520" y="77"/>
                    <a:pt x="1517" y="72"/>
                    <a:pt x="1513" y="66"/>
                  </a:cubicBezTo>
                  <a:cubicBezTo>
                    <a:pt x="1508" y="59"/>
                    <a:pt x="1505" y="53"/>
                    <a:pt x="1502" y="50"/>
                  </a:cubicBezTo>
                  <a:cubicBezTo>
                    <a:pt x="1514" y="47"/>
                    <a:pt x="1520" y="39"/>
                    <a:pt x="1520" y="27"/>
                  </a:cubicBezTo>
                  <a:cubicBezTo>
                    <a:pt x="1520" y="21"/>
                    <a:pt x="1518" y="15"/>
                    <a:pt x="1514" y="11"/>
                  </a:cubicBezTo>
                  <a:cubicBezTo>
                    <a:pt x="1509" y="4"/>
                    <a:pt x="1497" y="0"/>
                    <a:pt x="1480" y="1"/>
                  </a:cubicBezTo>
                  <a:cubicBezTo>
                    <a:pt x="1475" y="1"/>
                    <a:pt x="1469" y="1"/>
                    <a:pt x="1460" y="2"/>
                  </a:cubicBezTo>
                  <a:cubicBezTo>
                    <a:pt x="1457" y="2"/>
                    <a:pt x="1453" y="2"/>
                    <a:pt x="1447" y="2"/>
                  </a:cubicBezTo>
                  <a:cubicBezTo>
                    <a:pt x="1446" y="3"/>
                    <a:pt x="1445" y="3"/>
                    <a:pt x="1444" y="3"/>
                  </a:cubicBezTo>
                  <a:cubicBezTo>
                    <a:pt x="1444" y="9"/>
                    <a:pt x="1444" y="9"/>
                    <a:pt x="1444" y="9"/>
                  </a:cubicBezTo>
                  <a:cubicBezTo>
                    <a:pt x="1446" y="9"/>
                    <a:pt x="1446" y="9"/>
                    <a:pt x="1446" y="9"/>
                  </a:cubicBezTo>
                  <a:cubicBezTo>
                    <a:pt x="1453" y="8"/>
                    <a:pt x="1457" y="12"/>
                    <a:pt x="1456" y="19"/>
                  </a:cubicBezTo>
                  <a:cubicBezTo>
                    <a:pt x="1456" y="77"/>
                    <a:pt x="1456" y="77"/>
                    <a:pt x="1456" y="77"/>
                  </a:cubicBezTo>
                  <a:cubicBezTo>
                    <a:pt x="1456" y="84"/>
                    <a:pt x="1453" y="88"/>
                    <a:pt x="1446" y="87"/>
                  </a:cubicBezTo>
                  <a:cubicBezTo>
                    <a:pt x="1444" y="87"/>
                    <a:pt x="1444" y="87"/>
                    <a:pt x="1444" y="87"/>
                  </a:cubicBezTo>
                  <a:cubicBezTo>
                    <a:pt x="1444" y="93"/>
                    <a:pt x="1444" y="93"/>
                    <a:pt x="1444" y="93"/>
                  </a:cubicBezTo>
                  <a:cubicBezTo>
                    <a:pt x="1487" y="93"/>
                    <a:pt x="1487" y="93"/>
                    <a:pt x="1487" y="93"/>
                  </a:cubicBezTo>
                  <a:cubicBezTo>
                    <a:pt x="1487" y="87"/>
                    <a:pt x="1487" y="87"/>
                    <a:pt x="1487" y="87"/>
                  </a:cubicBezTo>
                  <a:cubicBezTo>
                    <a:pt x="1483" y="87"/>
                    <a:pt x="1483" y="87"/>
                    <a:pt x="1483" y="87"/>
                  </a:cubicBezTo>
                  <a:cubicBezTo>
                    <a:pt x="1476" y="87"/>
                    <a:pt x="1473" y="84"/>
                    <a:pt x="1473" y="77"/>
                  </a:cubicBezTo>
                  <a:cubicBezTo>
                    <a:pt x="1473" y="54"/>
                    <a:pt x="1473" y="54"/>
                    <a:pt x="1473" y="54"/>
                  </a:cubicBezTo>
                  <a:close/>
                  <a:moveTo>
                    <a:pt x="1473" y="7"/>
                  </a:moveTo>
                  <a:cubicBezTo>
                    <a:pt x="1480" y="7"/>
                    <a:pt x="1480" y="7"/>
                    <a:pt x="1480" y="7"/>
                  </a:cubicBezTo>
                  <a:cubicBezTo>
                    <a:pt x="1494" y="7"/>
                    <a:pt x="1501" y="14"/>
                    <a:pt x="1502" y="28"/>
                  </a:cubicBezTo>
                  <a:cubicBezTo>
                    <a:pt x="1502" y="42"/>
                    <a:pt x="1494" y="49"/>
                    <a:pt x="1478" y="49"/>
                  </a:cubicBezTo>
                  <a:cubicBezTo>
                    <a:pt x="1473" y="49"/>
                    <a:pt x="1473" y="49"/>
                    <a:pt x="1473" y="49"/>
                  </a:cubicBezTo>
                  <a:cubicBezTo>
                    <a:pt x="1473" y="7"/>
                    <a:pt x="1473" y="7"/>
                    <a:pt x="1473" y="7"/>
                  </a:cubicBezTo>
                  <a:close/>
                  <a:moveTo>
                    <a:pt x="1556" y="92"/>
                  </a:moveTo>
                  <a:cubicBezTo>
                    <a:pt x="1559" y="92"/>
                    <a:pt x="1559" y="92"/>
                    <a:pt x="1559" y="92"/>
                  </a:cubicBezTo>
                  <a:cubicBezTo>
                    <a:pt x="1560" y="91"/>
                    <a:pt x="1561" y="90"/>
                    <a:pt x="1562" y="90"/>
                  </a:cubicBezTo>
                  <a:cubicBezTo>
                    <a:pt x="1563" y="90"/>
                    <a:pt x="1564" y="90"/>
                    <a:pt x="1566" y="91"/>
                  </a:cubicBezTo>
                  <a:cubicBezTo>
                    <a:pt x="1573" y="93"/>
                    <a:pt x="1579" y="94"/>
                    <a:pt x="1583" y="94"/>
                  </a:cubicBezTo>
                  <a:cubicBezTo>
                    <a:pt x="1600" y="93"/>
                    <a:pt x="1609" y="85"/>
                    <a:pt x="1610" y="68"/>
                  </a:cubicBezTo>
                  <a:cubicBezTo>
                    <a:pt x="1610" y="61"/>
                    <a:pt x="1607" y="55"/>
                    <a:pt x="1603" y="49"/>
                  </a:cubicBezTo>
                  <a:cubicBezTo>
                    <a:pt x="1599" y="44"/>
                    <a:pt x="1592" y="39"/>
                    <a:pt x="1583" y="34"/>
                  </a:cubicBezTo>
                  <a:cubicBezTo>
                    <a:pt x="1573" y="28"/>
                    <a:pt x="1568" y="22"/>
                    <a:pt x="1568" y="17"/>
                  </a:cubicBezTo>
                  <a:cubicBezTo>
                    <a:pt x="1569" y="11"/>
                    <a:pt x="1573" y="7"/>
                    <a:pt x="1580" y="7"/>
                  </a:cubicBezTo>
                  <a:cubicBezTo>
                    <a:pt x="1590" y="7"/>
                    <a:pt x="1597" y="14"/>
                    <a:pt x="1601" y="26"/>
                  </a:cubicBezTo>
                  <a:cubicBezTo>
                    <a:pt x="1606" y="26"/>
                    <a:pt x="1606" y="26"/>
                    <a:pt x="1606" y="26"/>
                  </a:cubicBezTo>
                  <a:cubicBezTo>
                    <a:pt x="1603" y="3"/>
                    <a:pt x="1603" y="3"/>
                    <a:pt x="1603" y="3"/>
                  </a:cubicBezTo>
                  <a:cubicBezTo>
                    <a:pt x="1601" y="3"/>
                    <a:pt x="1601" y="3"/>
                    <a:pt x="1601" y="3"/>
                  </a:cubicBezTo>
                  <a:cubicBezTo>
                    <a:pt x="1600" y="3"/>
                    <a:pt x="1600" y="3"/>
                    <a:pt x="1600" y="3"/>
                  </a:cubicBezTo>
                  <a:cubicBezTo>
                    <a:pt x="1599" y="4"/>
                    <a:pt x="1598" y="5"/>
                    <a:pt x="1598" y="5"/>
                  </a:cubicBezTo>
                  <a:cubicBezTo>
                    <a:pt x="1597" y="5"/>
                    <a:pt x="1596" y="4"/>
                    <a:pt x="1594" y="3"/>
                  </a:cubicBezTo>
                  <a:cubicBezTo>
                    <a:pt x="1589" y="2"/>
                    <a:pt x="1583" y="1"/>
                    <a:pt x="1579" y="1"/>
                  </a:cubicBezTo>
                  <a:cubicBezTo>
                    <a:pt x="1563" y="2"/>
                    <a:pt x="1555" y="10"/>
                    <a:pt x="1554" y="24"/>
                  </a:cubicBezTo>
                  <a:cubicBezTo>
                    <a:pt x="1556" y="38"/>
                    <a:pt x="1563" y="48"/>
                    <a:pt x="1575" y="53"/>
                  </a:cubicBezTo>
                  <a:cubicBezTo>
                    <a:pt x="1586" y="58"/>
                    <a:pt x="1592" y="65"/>
                    <a:pt x="1593" y="74"/>
                  </a:cubicBezTo>
                  <a:cubicBezTo>
                    <a:pt x="1593" y="83"/>
                    <a:pt x="1588" y="87"/>
                    <a:pt x="1579" y="88"/>
                  </a:cubicBezTo>
                  <a:cubicBezTo>
                    <a:pt x="1569" y="88"/>
                    <a:pt x="1562" y="81"/>
                    <a:pt x="1558" y="66"/>
                  </a:cubicBezTo>
                  <a:cubicBezTo>
                    <a:pt x="1553" y="66"/>
                    <a:pt x="1553" y="66"/>
                    <a:pt x="1553" y="66"/>
                  </a:cubicBezTo>
                  <a:cubicBezTo>
                    <a:pt x="1556" y="92"/>
                    <a:pt x="1556" y="92"/>
                    <a:pt x="1556" y="92"/>
                  </a:cubicBezTo>
                  <a:close/>
                  <a:moveTo>
                    <a:pt x="1627" y="9"/>
                  </a:moveTo>
                  <a:cubicBezTo>
                    <a:pt x="1628" y="9"/>
                    <a:pt x="1628" y="9"/>
                    <a:pt x="1628" y="9"/>
                  </a:cubicBezTo>
                  <a:cubicBezTo>
                    <a:pt x="1635" y="8"/>
                    <a:pt x="1638" y="12"/>
                    <a:pt x="1637" y="19"/>
                  </a:cubicBezTo>
                  <a:cubicBezTo>
                    <a:pt x="1637" y="77"/>
                    <a:pt x="1637" y="77"/>
                    <a:pt x="1637" y="77"/>
                  </a:cubicBezTo>
                  <a:cubicBezTo>
                    <a:pt x="1638" y="84"/>
                    <a:pt x="1635" y="87"/>
                    <a:pt x="1628" y="87"/>
                  </a:cubicBezTo>
                  <a:cubicBezTo>
                    <a:pt x="1627" y="87"/>
                    <a:pt x="1627" y="87"/>
                    <a:pt x="1627" y="87"/>
                  </a:cubicBezTo>
                  <a:cubicBezTo>
                    <a:pt x="1627" y="93"/>
                    <a:pt x="1627" y="93"/>
                    <a:pt x="1627" y="93"/>
                  </a:cubicBezTo>
                  <a:cubicBezTo>
                    <a:pt x="1666" y="93"/>
                    <a:pt x="1666" y="93"/>
                    <a:pt x="1666" y="93"/>
                  </a:cubicBezTo>
                  <a:cubicBezTo>
                    <a:pt x="1666" y="87"/>
                    <a:pt x="1666" y="87"/>
                    <a:pt x="1666" y="87"/>
                  </a:cubicBezTo>
                  <a:cubicBezTo>
                    <a:pt x="1664" y="87"/>
                    <a:pt x="1664" y="87"/>
                    <a:pt x="1664" y="87"/>
                  </a:cubicBezTo>
                  <a:cubicBezTo>
                    <a:pt x="1657" y="88"/>
                    <a:pt x="1654" y="84"/>
                    <a:pt x="1654" y="77"/>
                  </a:cubicBezTo>
                  <a:cubicBezTo>
                    <a:pt x="1654" y="19"/>
                    <a:pt x="1654" y="19"/>
                    <a:pt x="1654" y="19"/>
                  </a:cubicBezTo>
                  <a:cubicBezTo>
                    <a:pt x="1654" y="12"/>
                    <a:pt x="1658" y="9"/>
                    <a:pt x="1664" y="9"/>
                  </a:cubicBezTo>
                  <a:cubicBezTo>
                    <a:pt x="1666" y="9"/>
                    <a:pt x="1666" y="9"/>
                    <a:pt x="1666" y="9"/>
                  </a:cubicBezTo>
                  <a:cubicBezTo>
                    <a:pt x="1666" y="3"/>
                    <a:pt x="1666" y="3"/>
                    <a:pt x="1666" y="3"/>
                  </a:cubicBezTo>
                  <a:cubicBezTo>
                    <a:pt x="1627" y="3"/>
                    <a:pt x="1627" y="3"/>
                    <a:pt x="1627" y="3"/>
                  </a:cubicBezTo>
                  <a:cubicBezTo>
                    <a:pt x="1627" y="9"/>
                    <a:pt x="1627" y="9"/>
                    <a:pt x="1627" y="9"/>
                  </a:cubicBezTo>
                  <a:close/>
                  <a:moveTo>
                    <a:pt x="1731" y="10"/>
                  </a:moveTo>
                  <a:cubicBezTo>
                    <a:pt x="1746" y="10"/>
                    <a:pt x="1746" y="10"/>
                    <a:pt x="1746" y="10"/>
                  </a:cubicBezTo>
                  <a:cubicBezTo>
                    <a:pt x="1751" y="10"/>
                    <a:pt x="1754" y="11"/>
                    <a:pt x="1755" y="13"/>
                  </a:cubicBezTo>
                  <a:cubicBezTo>
                    <a:pt x="1757" y="15"/>
                    <a:pt x="1758" y="19"/>
                    <a:pt x="1759" y="27"/>
                  </a:cubicBezTo>
                  <a:cubicBezTo>
                    <a:pt x="1764" y="27"/>
                    <a:pt x="1764" y="27"/>
                    <a:pt x="1764" y="27"/>
                  </a:cubicBezTo>
                  <a:cubicBezTo>
                    <a:pt x="1762" y="0"/>
                    <a:pt x="1762" y="0"/>
                    <a:pt x="1762" y="0"/>
                  </a:cubicBezTo>
                  <a:cubicBezTo>
                    <a:pt x="1758" y="0"/>
                    <a:pt x="1758" y="0"/>
                    <a:pt x="1758" y="0"/>
                  </a:cubicBezTo>
                  <a:cubicBezTo>
                    <a:pt x="1756" y="2"/>
                    <a:pt x="1754" y="3"/>
                    <a:pt x="1752" y="3"/>
                  </a:cubicBezTo>
                  <a:cubicBezTo>
                    <a:pt x="1693" y="3"/>
                    <a:pt x="1693" y="3"/>
                    <a:pt x="1693" y="3"/>
                  </a:cubicBezTo>
                  <a:cubicBezTo>
                    <a:pt x="1691" y="3"/>
                    <a:pt x="1690" y="3"/>
                    <a:pt x="1689" y="2"/>
                  </a:cubicBezTo>
                  <a:cubicBezTo>
                    <a:pt x="1689" y="2"/>
                    <a:pt x="1688" y="1"/>
                    <a:pt x="1687" y="0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681" y="27"/>
                    <a:pt x="1681" y="27"/>
                    <a:pt x="1681" y="27"/>
                  </a:cubicBezTo>
                  <a:cubicBezTo>
                    <a:pt x="1686" y="27"/>
                    <a:pt x="1686" y="27"/>
                    <a:pt x="1686" y="27"/>
                  </a:cubicBezTo>
                  <a:cubicBezTo>
                    <a:pt x="1687" y="19"/>
                    <a:pt x="1689" y="15"/>
                    <a:pt x="1690" y="13"/>
                  </a:cubicBezTo>
                  <a:cubicBezTo>
                    <a:pt x="1691" y="11"/>
                    <a:pt x="1694" y="10"/>
                    <a:pt x="1699" y="10"/>
                  </a:cubicBezTo>
                  <a:cubicBezTo>
                    <a:pt x="1714" y="10"/>
                    <a:pt x="1714" y="10"/>
                    <a:pt x="1714" y="10"/>
                  </a:cubicBezTo>
                  <a:cubicBezTo>
                    <a:pt x="1714" y="77"/>
                    <a:pt x="1714" y="77"/>
                    <a:pt x="1714" y="77"/>
                  </a:cubicBezTo>
                  <a:cubicBezTo>
                    <a:pt x="1714" y="84"/>
                    <a:pt x="1711" y="87"/>
                    <a:pt x="1704" y="87"/>
                  </a:cubicBezTo>
                  <a:cubicBezTo>
                    <a:pt x="1700" y="87"/>
                    <a:pt x="1700" y="87"/>
                    <a:pt x="1700" y="87"/>
                  </a:cubicBezTo>
                  <a:cubicBezTo>
                    <a:pt x="1700" y="93"/>
                    <a:pt x="1700" y="93"/>
                    <a:pt x="1700" y="93"/>
                  </a:cubicBezTo>
                  <a:cubicBezTo>
                    <a:pt x="1745" y="93"/>
                    <a:pt x="1745" y="93"/>
                    <a:pt x="1745" y="93"/>
                  </a:cubicBezTo>
                  <a:cubicBezTo>
                    <a:pt x="1745" y="87"/>
                    <a:pt x="1745" y="87"/>
                    <a:pt x="1745" y="87"/>
                  </a:cubicBezTo>
                  <a:cubicBezTo>
                    <a:pt x="1742" y="87"/>
                    <a:pt x="1742" y="87"/>
                    <a:pt x="1742" y="87"/>
                  </a:cubicBezTo>
                  <a:cubicBezTo>
                    <a:pt x="1734" y="88"/>
                    <a:pt x="1730" y="84"/>
                    <a:pt x="1731" y="77"/>
                  </a:cubicBezTo>
                  <a:cubicBezTo>
                    <a:pt x="1731" y="10"/>
                    <a:pt x="1731" y="10"/>
                    <a:pt x="1731" y="10"/>
                  </a:cubicBezTo>
                  <a:close/>
                  <a:moveTo>
                    <a:pt x="1833" y="57"/>
                  </a:moveTo>
                  <a:cubicBezTo>
                    <a:pt x="1854" y="19"/>
                    <a:pt x="1854" y="19"/>
                    <a:pt x="1854" y="19"/>
                  </a:cubicBezTo>
                  <a:cubicBezTo>
                    <a:pt x="1856" y="15"/>
                    <a:pt x="1858" y="12"/>
                    <a:pt x="1860" y="11"/>
                  </a:cubicBezTo>
                  <a:cubicBezTo>
                    <a:pt x="1861" y="10"/>
                    <a:pt x="1864" y="9"/>
                    <a:pt x="1868" y="9"/>
                  </a:cubicBezTo>
                  <a:cubicBezTo>
                    <a:pt x="1868" y="3"/>
                    <a:pt x="1868" y="3"/>
                    <a:pt x="1868" y="3"/>
                  </a:cubicBezTo>
                  <a:cubicBezTo>
                    <a:pt x="1838" y="3"/>
                    <a:pt x="1838" y="3"/>
                    <a:pt x="1838" y="3"/>
                  </a:cubicBezTo>
                  <a:cubicBezTo>
                    <a:pt x="1838" y="9"/>
                    <a:pt x="1838" y="9"/>
                    <a:pt x="1838" y="9"/>
                  </a:cubicBezTo>
                  <a:cubicBezTo>
                    <a:pt x="1840" y="9"/>
                    <a:pt x="1840" y="9"/>
                    <a:pt x="1840" y="9"/>
                  </a:cubicBezTo>
                  <a:cubicBezTo>
                    <a:pt x="1843" y="9"/>
                    <a:pt x="1845" y="10"/>
                    <a:pt x="1846" y="11"/>
                  </a:cubicBezTo>
                  <a:cubicBezTo>
                    <a:pt x="1847" y="13"/>
                    <a:pt x="1846" y="16"/>
                    <a:pt x="1845" y="20"/>
                  </a:cubicBezTo>
                  <a:cubicBezTo>
                    <a:pt x="1830" y="47"/>
                    <a:pt x="1830" y="47"/>
                    <a:pt x="1830" y="47"/>
                  </a:cubicBezTo>
                  <a:cubicBezTo>
                    <a:pt x="1810" y="16"/>
                    <a:pt x="1810" y="16"/>
                    <a:pt x="1810" y="16"/>
                  </a:cubicBezTo>
                  <a:cubicBezTo>
                    <a:pt x="1809" y="14"/>
                    <a:pt x="1809" y="12"/>
                    <a:pt x="1810" y="10"/>
                  </a:cubicBezTo>
                  <a:cubicBezTo>
                    <a:pt x="1811" y="9"/>
                    <a:pt x="1813" y="9"/>
                    <a:pt x="1815" y="9"/>
                  </a:cubicBezTo>
                  <a:cubicBezTo>
                    <a:pt x="1817" y="9"/>
                    <a:pt x="1817" y="9"/>
                    <a:pt x="1817" y="9"/>
                  </a:cubicBezTo>
                  <a:cubicBezTo>
                    <a:pt x="1817" y="3"/>
                    <a:pt x="1817" y="3"/>
                    <a:pt x="1817" y="3"/>
                  </a:cubicBezTo>
                  <a:cubicBezTo>
                    <a:pt x="1777" y="3"/>
                    <a:pt x="1777" y="3"/>
                    <a:pt x="1777" y="3"/>
                  </a:cubicBezTo>
                  <a:cubicBezTo>
                    <a:pt x="1777" y="9"/>
                    <a:pt x="1777" y="9"/>
                    <a:pt x="1777" y="9"/>
                  </a:cubicBezTo>
                  <a:cubicBezTo>
                    <a:pt x="1778" y="9"/>
                    <a:pt x="1778" y="9"/>
                    <a:pt x="1778" y="9"/>
                  </a:cubicBezTo>
                  <a:cubicBezTo>
                    <a:pt x="1781" y="9"/>
                    <a:pt x="1783" y="9"/>
                    <a:pt x="1784" y="10"/>
                  </a:cubicBezTo>
                  <a:cubicBezTo>
                    <a:pt x="1786" y="10"/>
                    <a:pt x="1787" y="12"/>
                    <a:pt x="1789" y="15"/>
                  </a:cubicBezTo>
                  <a:cubicBezTo>
                    <a:pt x="1815" y="57"/>
                    <a:pt x="1815" y="57"/>
                    <a:pt x="1815" y="57"/>
                  </a:cubicBezTo>
                  <a:cubicBezTo>
                    <a:pt x="1815" y="77"/>
                    <a:pt x="1815" y="77"/>
                    <a:pt x="1815" y="77"/>
                  </a:cubicBezTo>
                  <a:cubicBezTo>
                    <a:pt x="1816" y="84"/>
                    <a:pt x="1813" y="87"/>
                    <a:pt x="1806" y="87"/>
                  </a:cubicBezTo>
                  <a:cubicBezTo>
                    <a:pt x="1803" y="87"/>
                    <a:pt x="1803" y="87"/>
                    <a:pt x="1803" y="87"/>
                  </a:cubicBezTo>
                  <a:cubicBezTo>
                    <a:pt x="1803" y="93"/>
                    <a:pt x="1803" y="93"/>
                    <a:pt x="1803" y="93"/>
                  </a:cubicBezTo>
                  <a:cubicBezTo>
                    <a:pt x="1845" y="93"/>
                    <a:pt x="1845" y="93"/>
                    <a:pt x="1845" y="93"/>
                  </a:cubicBezTo>
                  <a:cubicBezTo>
                    <a:pt x="1845" y="87"/>
                    <a:pt x="1845" y="87"/>
                    <a:pt x="1845" y="87"/>
                  </a:cubicBezTo>
                  <a:cubicBezTo>
                    <a:pt x="1844" y="87"/>
                    <a:pt x="1844" y="87"/>
                    <a:pt x="1844" y="87"/>
                  </a:cubicBezTo>
                  <a:cubicBezTo>
                    <a:pt x="1836" y="88"/>
                    <a:pt x="1832" y="84"/>
                    <a:pt x="1833" y="77"/>
                  </a:cubicBezTo>
                  <a:cubicBezTo>
                    <a:pt x="1833" y="57"/>
                    <a:pt x="1833" y="57"/>
                    <a:pt x="18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3" name="íŝľïḑè"/>
            <p:cNvGrpSpPr/>
            <p:nvPr userDrawn="1"/>
          </p:nvGrpSpPr>
          <p:grpSpPr>
            <a:xfrm>
              <a:off x="2893999" y="2478437"/>
              <a:ext cx="1902164" cy="1904297"/>
              <a:chOff x="1344613" y="2017713"/>
              <a:chExt cx="2822575" cy="2825750"/>
            </a:xfrm>
            <a:grpFill/>
          </p:grpSpPr>
          <p:sp>
            <p:nvSpPr>
              <p:cNvPr id="54" name="ïṩ1ïde"/>
              <p:cNvSpPr/>
              <p:nvPr userDrawn="1"/>
            </p:nvSpPr>
            <p:spPr bwMode="auto">
              <a:xfrm>
                <a:off x="2416176" y="2225676"/>
                <a:ext cx="266700" cy="442913"/>
              </a:xfrm>
              <a:custGeom>
                <a:avLst/>
                <a:gdLst>
                  <a:gd name="T0" fmla="*/ 51 w 81"/>
                  <a:gd name="T1" fmla="*/ 5 h 134"/>
                  <a:gd name="T2" fmla="*/ 61 w 81"/>
                  <a:gd name="T3" fmla="*/ 6 h 134"/>
                  <a:gd name="T4" fmla="*/ 55 w 81"/>
                  <a:gd name="T5" fmla="*/ 26 h 134"/>
                  <a:gd name="T6" fmla="*/ 66 w 81"/>
                  <a:gd name="T7" fmla="*/ 31 h 134"/>
                  <a:gd name="T8" fmla="*/ 62 w 81"/>
                  <a:gd name="T9" fmla="*/ 48 h 134"/>
                  <a:gd name="T10" fmla="*/ 65 w 81"/>
                  <a:gd name="T11" fmla="*/ 48 h 134"/>
                  <a:gd name="T12" fmla="*/ 74 w 81"/>
                  <a:gd name="T13" fmla="*/ 56 h 134"/>
                  <a:gd name="T14" fmla="*/ 67 w 81"/>
                  <a:gd name="T15" fmla="*/ 69 h 134"/>
                  <a:gd name="T16" fmla="*/ 60 w 81"/>
                  <a:gd name="T17" fmla="*/ 76 h 134"/>
                  <a:gd name="T18" fmla="*/ 75 w 81"/>
                  <a:gd name="T19" fmla="*/ 79 h 134"/>
                  <a:gd name="T20" fmla="*/ 79 w 81"/>
                  <a:gd name="T21" fmla="*/ 93 h 134"/>
                  <a:gd name="T22" fmla="*/ 71 w 81"/>
                  <a:gd name="T23" fmla="*/ 101 h 134"/>
                  <a:gd name="T24" fmla="*/ 57 w 81"/>
                  <a:gd name="T25" fmla="*/ 106 h 134"/>
                  <a:gd name="T26" fmla="*/ 61 w 81"/>
                  <a:gd name="T27" fmla="*/ 89 h 134"/>
                  <a:gd name="T28" fmla="*/ 61 w 81"/>
                  <a:gd name="T29" fmla="*/ 83 h 134"/>
                  <a:gd name="T30" fmla="*/ 48 w 81"/>
                  <a:gd name="T31" fmla="*/ 107 h 134"/>
                  <a:gd name="T32" fmla="*/ 39 w 81"/>
                  <a:gd name="T33" fmla="*/ 102 h 134"/>
                  <a:gd name="T34" fmla="*/ 47 w 81"/>
                  <a:gd name="T35" fmla="*/ 69 h 134"/>
                  <a:gd name="T36" fmla="*/ 50 w 81"/>
                  <a:gd name="T37" fmla="*/ 66 h 134"/>
                  <a:gd name="T38" fmla="*/ 36 w 81"/>
                  <a:gd name="T39" fmla="*/ 59 h 134"/>
                  <a:gd name="T40" fmla="*/ 9 w 81"/>
                  <a:gd name="T41" fmla="*/ 134 h 134"/>
                  <a:gd name="T42" fmla="*/ 42 w 81"/>
                  <a:gd name="T43" fmla="*/ 28 h 134"/>
                  <a:gd name="T44" fmla="*/ 20 w 81"/>
                  <a:gd name="T45" fmla="*/ 37 h 134"/>
                  <a:gd name="T46" fmla="*/ 14 w 81"/>
                  <a:gd name="T47" fmla="*/ 29 h 134"/>
                  <a:gd name="T48" fmla="*/ 31 w 81"/>
                  <a:gd name="T49" fmla="*/ 19 h 134"/>
                  <a:gd name="T50" fmla="*/ 23 w 81"/>
                  <a:gd name="T51" fmla="*/ 4 h 134"/>
                  <a:gd name="T52" fmla="*/ 37 w 81"/>
                  <a:gd name="T53" fmla="*/ 2 h 134"/>
                  <a:gd name="T54" fmla="*/ 45 w 81"/>
                  <a:gd name="T55" fmla="*/ 38 h 134"/>
                  <a:gd name="T56" fmla="*/ 45 w 81"/>
                  <a:gd name="T57" fmla="*/ 39 h 134"/>
                  <a:gd name="T58" fmla="*/ 46 w 81"/>
                  <a:gd name="T59" fmla="*/ 38 h 134"/>
                  <a:gd name="T60" fmla="*/ 40 w 81"/>
                  <a:gd name="T61" fmla="*/ 71 h 134"/>
                  <a:gd name="T62" fmla="*/ 40 w 81"/>
                  <a:gd name="T63" fmla="*/ 7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" h="134">
                    <a:moveTo>
                      <a:pt x="48" y="3"/>
                    </a:moveTo>
                    <a:cubicBezTo>
                      <a:pt x="49" y="4"/>
                      <a:pt x="50" y="5"/>
                      <a:pt x="51" y="5"/>
                    </a:cubicBezTo>
                    <a:cubicBezTo>
                      <a:pt x="53" y="5"/>
                      <a:pt x="54" y="2"/>
                      <a:pt x="57" y="3"/>
                    </a:cubicBezTo>
                    <a:cubicBezTo>
                      <a:pt x="59" y="3"/>
                      <a:pt x="60" y="4"/>
                      <a:pt x="61" y="6"/>
                    </a:cubicBezTo>
                    <a:cubicBezTo>
                      <a:pt x="68" y="16"/>
                      <a:pt x="53" y="18"/>
                      <a:pt x="52" y="25"/>
                    </a:cubicBezTo>
                    <a:cubicBezTo>
                      <a:pt x="52" y="26"/>
                      <a:pt x="54" y="27"/>
                      <a:pt x="55" y="26"/>
                    </a:cubicBezTo>
                    <a:cubicBezTo>
                      <a:pt x="58" y="24"/>
                      <a:pt x="58" y="27"/>
                      <a:pt x="62" y="30"/>
                    </a:cubicBezTo>
                    <a:cubicBezTo>
                      <a:pt x="63" y="30"/>
                      <a:pt x="64" y="30"/>
                      <a:pt x="66" y="31"/>
                    </a:cubicBezTo>
                    <a:cubicBezTo>
                      <a:pt x="67" y="31"/>
                      <a:pt x="71" y="34"/>
                      <a:pt x="70" y="37"/>
                    </a:cubicBezTo>
                    <a:cubicBezTo>
                      <a:pt x="69" y="40"/>
                      <a:pt x="62" y="45"/>
                      <a:pt x="62" y="48"/>
                    </a:cubicBezTo>
                    <a:cubicBezTo>
                      <a:pt x="62" y="49"/>
                      <a:pt x="62" y="49"/>
                      <a:pt x="63" y="49"/>
                    </a:cubicBezTo>
                    <a:cubicBezTo>
                      <a:pt x="64" y="50"/>
                      <a:pt x="64" y="49"/>
                      <a:pt x="65" y="48"/>
                    </a:cubicBezTo>
                    <a:cubicBezTo>
                      <a:pt x="66" y="47"/>
                      <a:pt x="67" y="47"/>
                      <a:pt x="69" y="47"/>
                    </a:cubicBezTo>
                    <a:cubicBezTo>
                      <a:pt x="73" y="48"/>
                      <a:pt x="76" y="52"/>
                      <a:pt x="74" y="56"/>
                    </a:cubicBezTo>
                    <a:cubicBezTo>
                      <a:pt x="73" y="60"/>
                      <a:pt x="69" y="61"/>
                      <a:pt x="67" y="63"/>
                    </a:cubicBezTo>
                    <a:cubicBezTo>
                      <a:pt x="65" y="65"/>
                      <a:pt x="68" y="67"/>
                      <a:pt x="67" y="69"/>
                    </a:cubicBezTo>
                    <a:cubicBezTo>
                      <a:pt x="66" y="71"/>
                      <a:pt x="61" y="72"/>
                      <a:pt x="60" y="75"/>
                    </a:cubicBezTo>
                    <a:cubicBezTo>
                      <a:pt x="59" y="75"/>
                      <a:pt x="60" y="76"/>
                      <a:pt x="60" y="76"/>
                    </a:cubicBezTo>
                    <a:cubicBezTo>
                      <a:pt x="63" y="76"/>
                      <a:pt x="65" y="73"/>
                      <a:pt x="67" y="72"/>
                    </a:cubicBezTo>
                    <a:cubicBezTo>
                      <a:pt x="71" y="71"/>
                      <a:pt x="75" y="75"/>
                      <a:pt x="75" y="79"/>
                    </a:cubicBezTo>
                    <a:cubicBezTo>
                      <a:pt x="74" y="82"/>
                      <a:pt x="70" y="86"/>
                      <a:pt x="71" y="88"/>
                    </a:cubicBezTo>
                    <a:cubicBezTo>
                      <a:pt x="72" y="91"/>
                      <a:pt x="76" y="92"/>
                      <a:pt x="79" y="93"/>
                    </a:cubicBezTo>
                    <a:cubicBezTo>
                      <a:pt x="80" y="94"/>
                      <a:pt x="81" y="95"/>
                      <a:pt x="81" y="97"/>
                    </a:cubicBezTo>
                    <a:cubicBezTo>
                      <a:pt x="81" y="101"/>
                      <a:pt x="75" y="102"/>
                      <a:pt x="71" y="101"/>
                    </a:cubicBezTo>
                    <a:cubicBezTo>
                      <a:pt x="70" y="100"/>
                      <a:pt x="69" y="100"/>
                      <a:pt x="67" y="100"/>
                    </a:cubicBezTo>
                    <a:cubicBezTo>
                      <a:pt x="64" y="101"/>
                      <a:pt x="62" y="108"/>
                      <a:pt x="57" y="106"/>
                    </a:cubicBezTo>
                    <a:cubicBezTo>
                      <a:pt x="50" y="103"/>
                      <a:pt x="61" y="95"/>
                      <a:pt x="62" y="93"/>
                    </a:cubicBezTo>
                    <a:cubicBezTo>
                      <a:pt x="62" y="92"/>
                      <a:pt x="61" y="90"/>
                      <a:pt x="61" y="89"/>
                    </a:cubicBezTo>
                    <a:cubicBezTo>
                      <a:pt x="61" y="88"/>
                      <a:pt x="63" y="86"/>
                      <a:pt x="64" y="85"/>
                    </a:cubicBezTo>
                    <a:cubicBezTo>
                      <a:pt x="66" y="83"/>
                      <a:pt x="64" y="82"/>
                      <a:pt x="61" y="83"/>
                    </a:cubicBezTo>
                    <a:cubicBezTo>
                      <a:pt x="56" y="84"/>
                      <a:pt x="55" y="90"/>
                      <a:pt x="53" y="96"/>
                    </a:cubicBezTo>
                    <a:cubicBezTo>
                      <a:pt x="52" y="99"/>
                      <a:pt x="50" y="103"/>
                      <a:pt x="48" y="107"/>
                    </a:cubicBezTo>
                    <a:cubicBezTo>
                      <a:pt x="47" y="109"/>
                      <a:pt x="45" y="116"/>
                      <a:pt x="40" y="114"/>
                    </a:cubicBezTo>
                    <a:cubicBezTo>
                      <a:pt x="35" y="112"/>
                      <a:pt x="37" y="106"/>
                      <a:pt x="39" y="102"/>
                    </a:cubicBezTo>
                    <a:cubicBezTo>
                      <a:pt x="42" y="94"/>
                      <a:pt x="50" y="86"/>
                      <a:pt x="51" y="77"/>
                    </a:cubicBezTo>
                    <a:cubicBezTo>
                      <a:pt x="52" y="74"/>
                      <a:pt x="45" y="73"/>
                      <a:pt x="47" y="69"/>
                    </a:cubicBezTo>
                    <a:cubicBezTo>
                      <a:pt x="47" y="68"/>
                      <a:pt x="48" y="68"/>
                      <a:pt x="50" y="68"/>
                    </a:cubicBezTo>
                    <a:cubicBezTo>
                      <a:pt x="52" y="67"/>
                      <a:pt x="52" y="66"/>
                      <a:pt x="50" y="66"/>
                    </a:cubicBezTo>
                    <a:cubicBezTo>
                      <a:pt x="48" y="66"/>
                      <a:pt x="43" y="60"/>
                      <a:pt x="42" y="58"/>
                    </a:cubicBezTo>
                    <a:cubicBezTo>
                      <a:pt x="38" y="54"/>
                      <a:pt x="38" y="54"/>
                      <a:pt x="36" y="59"/>
                    </a:cubicBezTo>
                    <a:cubicBezTo>
                      <a:pt x="30" y="72"/>
                      <a:pt x="18" y="112"/>
                      <a:pt x="17" y="116"/>
                    </a:cubicBezTo>
                    <a:cubicBezTo>
                      <a:pt x="16" y="124"/>
                      <a:pt x="14" y="134"/>
                      <a:pt x="9" y="134"/>
                    </a:cubicBezTo>
                    <a:cubicBezTo>
                      <a:pt x="8" y="133"/>
                      <a:pt x="2" y="129"/>
                      <a:pt x="2" y="127"/>
                    </a:cubicBezTo>
                    <a:cubicBezTo>
                      <a:pt x="0" y="119"/>
                      <a:pt x="36" y="39"/>
                      <a:pt x="42" y="28"/>
                    </a:cubicBezTo>
                    <a:cubicBezTo>
                      <a:pt x="43" y="26"/>
                      <a:pt x="41" y="24"/>
                      <a:pt x="39" y="26"/>
                    </a:cubicBezTo>
                    <a:cubicBezTo>
                      <a:pt x="32" y="33"/>
                      <a:pt x="26" y="35"/>
                      <a:pt x="20" y="37"/>
                    </a:cubicBezTo>
                    <a:cubicBezTo>
                      <a:pt x="16" y="38"/>
                      <a:pt x="12" y="36"/>
                      <a:pt x="11" y="33"/>
                    </a:cubicBezTo>
                    <a:cubicBezTo>
                      <a:pt x="9" y="30"/>
                      <a:pt x="11" y="29"/>
                      <a:pt x="14" y="29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2" y="25"/>
                      <a:pt x="28" y="22"/>
                      <a:pt x="31" y="19"/>
                    </a:cubicBezTo>
                    <a:cubicBezTo>
                      <a:pt x="34" y="16"/>
                      <a:pt x="33" y="14"/>
                      <a:pt x="30" y="13"/>
                    </a:cubicBezTo>
                    <a:cubicBezTo>
                      <a:pt x="25" y="11"/>
                      <a:pt x="20" y="8"/>
                      <a:pt x="23" y="4"/>
                    </a:cubicBezTo>
                    <a:cubicBezTo>
                      <a:pt x="25" y="1"/>
                      <a:pt x="33" y="2"/>
                      <a:pt x="35" y="3"/>
                    </a:cubicBezTo>
                    <a:cubicBezTo>
                      <a:pt x="36" y="3"/>
                      <a:pt x="37" y="2"/>
                      <a:pt x="37" y="2"/>
                    </a:cubicBezTo>
                    <a:cubicBezTo>
                      <a:pt x="40" y="0"/>
                      <a:pt x="46" y="0"/>
                      <a:pt x="48" y="3"/>
                    </a:cubicBezTo>
                    <a:close/>
                    <a:moveTo>
                      <a:pt x="45" y="38"/>
                    </a:moveTo>
                    <a:cubicBezTo>
                      <a:pt x="45" y="38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38"/>
                      <a:pt x="45" y="38"/>
                      <a:pt x="45" y="38"/>
                    </a:cubicBezTo>
                    <a:close/>
                    <a:moveTo>
                      <a:pt x="40" y="71"/>
                    </a:moveTo>
                    <a:cubicBezTo>
                      <a:pt x="49" y="72"/>
                      <a:pt x="48" y="89"/>
                      <a:pt x="38" y="87"/>
                    </a:cubicBezTo>
                    <a:cubicBezTo>
                      <a:pt x="29" y="85"/>
                      <a:pt x="37" y="71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šľïḋe"/>
              <p:cNvSpPr/>
              <p:nvPr userDrawn="1"/>
            </p:nvSpPr>
            <p:spPr bwMode="auto">
              <a:xfrm>
                <a:off x="2878138" y="2265363"/>
                <a:ext cx="223838" cy="339725"/>
              </a:xfrm>
              <a:custGeom>
                <a:avLst/>
                <a:gdLst>
                  <a:gd name="T0" fmla="*/ 62 w 68"/>
                  <a:gd name="T1" fmla="*/ 16 h 103"/>
                  <a:gd name="T2" fmla="*/ 57 w 68"/>
                  <a:gd name="T3" fmla="*/ 21 h 103"/>
                  <a:gd name="T4" fmla="*/ 47 w 68"/>
                  <a:gd name="T5" fmla="*/ 47 h 103"/>
                  <a:gd name="T6" fmla="*/ 50 w 68"/>
                  <a:gd name="T7" fmla="*/ 51 h 103"/>
                  <a:gd name="T8" fmla="*/ 57 w 68"/>
                  <a:gd name="T9" fmla="*/ 48 h 103"/>
                  <a:gd name="T10" fmla="*/ 61 w 68"/>
                  <a:gd name="T11" fmla="*/ 44 h 103"/>
                  <a:gd name="T12" fmla="*/ 68 w 68"/>
                  <a:gd name="T13" fmla="*/ 49 h 103"/>
                  <a:gd name="T14" fmla="*/ 68 w 68"/>
                  <a:gd name="T15" fmla="*/ 52 h 103"/>
                  <a:gd name="T16" fmla="*/ 41 w 68"/>
                  <a:gd name="T17" fmla="*/ 62 h 103"/>
                  <a:gd name="T18" fmla="*/ 44 w 68"/>
                  <a:gd name="T19" fmla="*/ 70 h 103"/>
                  <a:gd name="T20" fmla="*/ 55 w 68"/>
                  <a:gd name="T21" fmla="*/ 93 h 103"/>
                  <a:gd name="T22" fmla="*/ 63 w 68"/>
                  <a:gd name="T23" fmla="*/ 99 h 103"/>
                  <a:gd name="T24" fmla="*/ 61 w 68"/>
                  <a:gd name="T25" fmla="*/ 102 h 103"/>
                  <a:gd name="T26" fmla="*/ 53 w 68"/>
                  <a:gd name="T27" fmla="*/ 102 h 103"/>
                  <a:gd name="T28" fmla="*/ 47 w 68"/>
                  <a:gd name="T29" fmla="*/ 102 h 103"/>
                  <a:gd name="T30" fmla="*/ 38 w 68"/>
                  <a:gd name="T31" fmla="*/ 78 h 103"/>
                  <a:gd name="T32" fmla="*/ 35 w 68"/>
                  <a:gd name="T33" fmla="*/ 74 h 103"/>
                  <a:gd name="T34" fmla="*/ 33 w 68"/>
                  <a:gd name="T35" fmla="*/ 77 h 103"/>
                  <a:gd name="T36" fmla="*/ 28 w 68"/>
                  <a:gd name="T37" fmla="*/ 84 h 103"/>
                  <a:gd name="T38" fmla="*/ 0 w 68"/>
                  <a:gd name="T39" fmla="*/ 79 h 103"/>
                  <a:gd name="T40" fmla="*/ 12 w 68"/>
                  <a:gd name="T41" fmla="*/ 74 h 103"/>
                  <a:gd name="T42" fmla="*/ 26 w 68"/>
                  <a:gd name="T43" fmla="*/ 65 h 103"/>
                  <a:gd name="T44" fmla="*/ 24 w 68"/>
                  <a:gd name="T45" fmla="*/ 64 h 103"/>
                  <a:gd name="T46" fmla="*/ 20 w 68"/>
                  <a:gd name="T47" fmla="*/ 67 h 103"/>
                  <a:gd name="T48" fmla="*/ 13 w 68"/>
                  <a:gd name="T49" fmla="*/ 60 h 103"/>
                  <a:gd name="T50" fmla="*/ 34 w 68"/>
                  <a:gd name="T51" fmla="*/ 51 h 103"/>
                  <a:gd name="T52" fmla="*/ 48 w 68"/>
                  <a:gd name="T53" fmla="*/ 18 h 103"/>
                  <a:gd name="T54" fmla="*/ 62 w 68"/>
                  <a:gd name="T55" fmla="*/ 1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8" h="103">
                    <a:moveTo>
                      <a:pt x="62" y="16"/>
                    </a:moveTo>
                    <a:cubicBezTo>
                      <a:pt x="61" y="18"/>
                      <a:pt x="58" y="19"/>
                      <a:pt x="57" y="21"/>
                    </a:cubicBezTo>
                    <a:cubicBezTo>
                      <a:pt x="54" y="26"/>
                      <a:pt x="49" y="39"/>
                      <a:pt x="47" y="47"/>
                    </a:cubicBezTo>
                    <a:cubicBezTo>
                      <a:pt x="46" y="51"/>
                      <a:pt x="47" y="52"/>
                      <a:pt x="50" y="51"/>
                    </a:cubicBezTo>
                    <a:cubicBezTo>
                      <a:pt x="52" y="51"/>
                      <a:pt x="56" y="50"/>
                      <a:pt x="57" y="48"/>
                    </a:cubicBezTo>
                    <a:cubicBezTo>
                      <a:pt x="59" y="47"/>
                      <a:pt x="58" y="44"/>
                      <a:pt x="61" y="44"/>
                    </a:cubicBezTo>
                    <a:cubicBezTo>
                      <a:pt x="62" y="43"/>
                      <a:pt x="66" y="46"/>
                      <a:pt x="68" y="49"/>
                    </a:cubicBezTo>
                    <a:cubicBezTo>
                      <a:pt x="68" y="50"/>
                      <a:pt x="68" y="51"/>
                      <a:pt x="68" y="52"/>
                    </a:cubicBezTo>
                    <a:cubicBezTo>
                      <a:pt x="65" y="60"/>
                      <a:pt x="46" y="57"/>
                      <a:pt x="41" y="62"/>
                    </a:cubicBezTo>
                    <a:cubicBezTo>
                      <a:pt x="39" y="65"/>
                      <a:pt x="43" y="67"/>
                      <a:pt x="44" y="70"/>
                    </a:cubicBezTo>
                    <a:cubicBezTo>
                      <a:pt x="47" y="78"/>
                      <a:pt x="50" y="87"/>
                      <a:pt x="55" y="93"/>
                    </a:cubicBezTo>
                    <a:cubicBezTo>
                      <a:pt x="57" y="96"/>
                      <a:pt x="61" y="96"/>
                      <a:pt x="63" y="99"/>
                    </a:cubicBezTo>
                    <a:cubicBezTo>
                      <a:pt x="63" y="101"/>
                      <a:pt x="63" y="102"/>
                      <a:pt x="61" y="102"/>
                    </a:cubicBezTo>
                    <a:cubicBezTo>
                      <a:pt x="59" y="103"/>
                      <a:pt x="55" y="102"/>
                      <a:pt x="53" y="102"/>
                    </a:cubicBezTo>
                    <a:cubicBezTo>
                      <a:pt x="50" y="102"/>
                      <a:pt x="49" y="103"/>
                      <a:pt x="47" y="102"/>
                    </a:cubicBezTo>
                    <a:cubicBezTo>
                      <a:pt x="41" y="100"/>
                      <a:pt x="38" y="84"/>
                      <a:pt x="38" y="78"/>
                    </a:cubicBezTo>
                    <a:cubicBezTo>
                      <a:pt x="38" y="75"/>
                      <a:pt x="37" y="73"/>
                      <a:pt x="35" y="74"/>
                    </a:cubicBezTo>
                    <a:cubicBezTo>
                      <a:pt x="34" y="75"/>
                      <a:pt x="33" y="76"/>
                      <a:pt x="33" y="77"/>
                    </a:cubicBezTo>
                    <a:cubicBezTo>
                      <a:pt x="31" y="80"/>
                      <a:pt x="29" y="83"/>
                      <a:pt x="28" y="84"/>
                    </a:cubicBezTo>
                    <a:cubicBezTo>
                      <a:pt x="23" y="89"/>
                      <a:pt x="0" y="83"/>
                      <a:pt x="0" y="79"/>
                    </a:cubicBezTo>
                    <a:cubicBezTo>
                      <a:pt x="1" y="72"/>
                      <a:pt x="8" y="75"/>
                      <a:pt x="12" y="74"/>
                    </a:cubicBezTo>
                    <a:cubicBezTo>
                      <a:pt x="17" y="73"/>
                      <a:pt x="27" y="68"/>
                      <a:pt x="26" y="65"/>
                    </a:cubicBezTo>
                    <a:cubicBezTo>
                      <a:pt x="26" y="64"/>
                      <a:pt x="25" y="64"/>
                      <a:pt x="24" y="64"/>
                    </a:cubicBezTo>
                    <a:cubicBezTo>
                      <a:pt x="22" y="64"/>
                      <a:pt x="21" y="66"/>
                      <a:pt x="20" y="67"/>
                    </a:cubicBezTo>
                    <a:cubicBezTo>
                      <a:pt x="16" y="68"/>
                      <a:pt x="12" y="64"/>
                      <a:pt x="13" y="60"/>
                    </a:cubicBezTo>
                    <a:cubicBezTo>
                      <a:pt x="14" y="51"/>
                      <a:pt x="29" y="58"/>
                      <a:pt x="34" y="51"/>
                    </a:cubicBezTo>
                    <a:cubicBezTo>
                      <a:pt x="38" y="43"/>
                      <a:pt x="48" y="20"/>
                      <a:pt x="48" y="18"/>
                    </a:cubicBezTo>
                    <a:cubicBezTo>
                      <a:pt x="49" y="0"/>
                      <a:pt x="66" y="5"/>
                      <a:pt x="6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ṣḻide"/>
              <p:cNvSpPr/>
              <p:nvPr userDrawn="1"/>
            </p:nvSpPr>
            <p:spPr bwMode="auto">
              <a:xfrm>
                <a:off x="2011363" y="2378076"/>
                <a:ext cx="273050" cy="409575"/>
              </a:xfrm>
              <a:custGeom>
                <a:avLst/>
                <a:gdLst>
                  <a:gd name="T0" fmla="*/ 13 w 83"/>
                  <a:gd name="T1" fmla="*/ 3 h 124"/>
                  <a:gd name="T2" fmla="*/ 16 w 83"/>
                  <a:gd name="T3" fmla="*/ 8 h 124"/>
                  <a:gd name="T4" fmla="*/ 18 w 83"/>
                  <a:gd name="T5" fmla="*/ 60 h 124"/>
                  <a:gd name="T6" fmla="*/ 11 w 83"/>
                  <a:gd name="T7" fmla="*/ 58 h 124"/>
                  <a:gd name="T8" fmla="*/ 4 w 83"/>
                  <a:gd name="T9" fmla="*/ 13 h 124"/>
                  <a:gd name="T10" fmla="*/ 3 w 83"/>
                  <a:gd name="T11" fmla="*/ 4 h 124"/>
                  <a:gd name="T12" fmla="*/ 6 w 83"/>
                  <a:gd name="T13" fmla="*/ 2 h 124"/>
                  <a:gd name="T14" fmla="*/ 13 w 83"/>
                  <a:gd name="T15" fmla="*/ 3 h 124"/>
                  <a:gd name="T16" fmla="*/ 31 w 83"/>
                  <a:gd name="T17" fmla="*/ 38 h 124"/>
                  <a:gd name="T18" fmla="*/ 34 w 83"/>
                  <a:gd name="T19" fmla="*/ 40 h 124"/>
                  <a:gd name="T20" fmla="*/ 38 w 83"/>
                  <a:gd name="T21" fmla="*/ 38 h 124"/>
                  <a:gd name="T22" fmla="*/ 42 w 83"/>
                  <a:gd name="T23" fmla="*/ 39 h 124"/>
                  <a:gd name="T24" fmla="*/ 41 w 83"/>
                  <a:gd name="T25" fmla="*/ 57 h 124"/>
                  <a:gd name="T26" fmla="*/ 45 w 83"/>
                  <a:gd name="T27" fmla="*/ 57 h 124"/>
                  <a:gd name="T28" fmla="*/ 49 w 83"/>
                  <a:gd name="T29" fmla="*/ 49 h 124"/>
                  <a:gd name="T30" fmla="*/ 58 w 83"/>
                  <a:gd name="T31" fmla="*/ 53 h 124"/>
                  <a:gd name="T32" fmla="*/ 58 w 83"/>
                  <a:gd name="T33" fmla="*/ 58 h 124"/>
                  <a:gd name="T34" fmla="*/ 58 w 83"/>
                  <a:gd name="T35" fmla="*/ 61 h 124"/>
                  <a:gd name="T36" fmla="*/ 58 w 83"/>
                  <a:gd name="T37" fmla="*/ 69 h 124"/>
                  <a:gd name="T38" fmla="*/ 54 w 83"/>
                  <a:gd name="T39" fmla="*/ 77 h 124"/>
                  <a:gd name="T40" fmla="*/ 60 w 83"/>
                  <a:gd name="T41" fmla="*/ 91 h 124"/>
                  <a:gd name="T42" fmla="*/ 67 w 83"/>
                  <a:gd name="T43" fmla="*/ 94 h 124"/>
                  <a:gd name="T44" fmla="*/ 69 w 83"/>
                  <a:gd name="T45" fmla="*/ 101 h 124"/>
                  <a:gd name="T46" fmla="*/ 71 w 83"/>
                  <a:gd name="T47" fmla="*/ 100 h 124"/>
                  <a:gd name="T48" fmla="*/ 75 w 83"/>
                  <a:gd name="T49" fmla="*/ 96 h 124"/>
                  <a:gd name="T50" fmla="*/ 82 w 83"/>
                  <a:gd name="T51" fmla="*/ 104 h 124"/>
                  <a:gd name="T52" fmla="*/ 77 w 83"/>
                  <a:gd name="T53" fmla="*/ 117 h 124"/>
                  <a:gd name="T54" fmla="*/ 74 w 83"/>
                  <a:gd name="T55" fmla="*/ 121 h 124"/>
                  <a:gd name="T56" fmla="*/ 65 w 83"/>
                  <a:gd name="T57" fmla="*/ 122 h 124"/>
                  <a:gd name="T58" fmla="*/ 60 w 83"/>
                  <a:gd name="T59" fmla="*/ 109 h 124"/>
                  <a:gd name="T60" fmla="*/ 54 w 83"/>
                  <a:gd name="T61" fmla="*/ 100 h 124"/>
                  <a:gd name="T62" fmla="*/ 51 w 83"/>
                  <a:gd name="T63" fmla="*/ 98 h 124"/>
                  <a:gd name="T64" fmla="*/ 50 w 83"/>
                  <a:gd name="T65" fmla="*/ 93 h 124"/>
                  <a:gd name="T66" fmla="*/ 45 w 83"/>
                  <a:gd name="T67" fmla="*/ 85 h 124"/>
                  <a:gd name="T68" fmla="*/ 44 w 83"/>
                  <a:gd name="T69" fmla="*/ 87 h 124"/>
                  <a:gd name="T70" fmla="*/ 44 w 83"/>
                  <a:gd name="T71" fmla="*/ 94 h 124"/>
                  <a:gd name="T72" fmla="*/ 35 w 83"/>
                  <a:gd name="T73" fmla="*/ 95 h 124"/>
                  <a:gd name="T74" fmla="*/ 32 w 83"/>
                  <a:gd name="T75" fmla="*/ 75 h 124"/>
                  <a:gd name="T76" fmla="*/ 30 w 83"/>
                  <a:gd name="T77" fmla="*/ 73 h 124"/>
                  <a:gd name="T78" fmla="*/ 25 w 83"/>
                  <a:gd name="T79" fmla="*/ 99 h 124"/>
                  <a:gd name="T80" fmla="*/ 21 w 83"/>
                  <a:gd name="T81" fmla="*/ 109 h 124"/>
                  <a:gd name="T82" fmla="*/ 5 w 83"/>
                  <a:gd name="T83" fmla="*/ 110 h 124"/>
                  <a:gd name="T84" fmla="*/ 25 w 83"/>
                  <a:gd name="T85" fmla="*/ 57 h 124"/>
                  <a:gd name="T86" fmla="*/ 23 w 83"/>
                  <a:gd name="T87" fmla="*/ 49 h 124"/>
                  <a:gd name="T88" fmla="*/ 25 w 83"/>
                  <a:gd name="T89" fmla="*/ 38 h 124"/>
                  <a:gd name="T90" fmla="*/ 31 w 83"/>
                  <a:gd name="T91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" h="124">
                    <a:moveTo>
                      <a:pt x="13" y="3"/>
                    </a:moveTo>
                    <a:cubicBezTo>
                      <a:pt x="15" y="4"/>
                      <a:pt x="16" y="6"/>
                      <a:pt x="16" y="8"/>
                    </a:cubicBezTo>
                    <a:cubicBezTo>
                      <a:pt x="21" y="20"/>
                      <a:pt x="23" y="49"/>
                      <a:pt x="18" y="60"/>
                    </a:cubicBezTo>
                    <a:cubicBezTo>
                      <a:pt x="15" y="66"/>
                      <a:pt x="12" y="63"/>
                      <a:pt x="11" y="58"/>
                    </a:cubicBezTo>
                    <a:cubicBezTo>
                      <a:pt x="9" y="43"/>
                      <a:pt x="11" y="26"/>
                      <a:pt x="4" y="13"/>
                    </a:cubicBezTo>
                    <a:cubicBezTo>
                      <a:pt x="2" y="10"/>
                      <a:pt x="0" y="7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8" y="1"/>
                      <a:pt x="11" y="0"/>
                      <a:pt x="13" y="3"/>
                    </a:cubicBezTo>
                    <a:close/>
                    <a:moveTo>
                      <a:pt x="31" y="38"/>
                    </a:moveTo>
                    <a:cubicBezTo>
                      <a:pt x="33" y="40"/>
                      <a:pt x="32" y="41"/>
                      <a:pt x="34" y="40"/>
                    </a:cubicBezTo>
                    <a:cubicBezTo>
                      <a:pt x="35" y="39"/>
                      <a:pt x="37" y="38"/>
                      <a:pt x="38" y="38"/>
                    </a:cubicBezTo>
                    <a:cubicBezTo>
                      <a:pt x="40" y="37"/>
                      <a:pt x="41" y="38"/>
                      <a:pt x="42" y="39"/>
                    </a:cubicBezTo>
                    <a:cubicBezTo>
                      <a:pt x="49" y="44"/>
                      <a:pt x="41" y="52"/>
                      <a:pt x="41" y="57"/>
                    </a:cubicBezTo>
                    <a:cubicBezTo>
                      <a:pt x="42" y="60"/>
                      <a:pt x="44" y="61"/>
                      <a:pt x="45" y="57"/>
                    </a:cubicBezTo>
                    <a:cubicBezTo>
                      <a:pt x="46" y="54"/>
                      <a:pt x="45" y="49"/>
                      <a:pt x="49" y="49"/>
                    </a:cubicBezTo>
                    <a:cubicBezTo>
                      <a:pt x="53" y="48"/>
                      <a:pt x="57" y="50"/>
                      <a:pt x="58" y="53"/>
                    </a:cubicBezTo>
                    <a:cubicBezTo>
                      <a:pt x="59" y="55"/>
                      <a:pt x="58" y="56"/>
                      <a:pt x="58" y="58"/>
                    </a:cubicBezTo>
                    <a:cubicBezTo>
                      <a:pt x="57" y="59"/>
                      <a:pt x="58" y="60"/>
                      <a:pt x="58" y="61"/>
                    </a:cubicBezTo>
                    <a:cubicBezTo>
                      <a:pt x="59" y="64"/>
                      <a:pt x="58" y="67"/>
                      <a:pt x="58" y="69"/>
                    </a:cubicBezTo>
                    <a:cubicBezTo>
                      <a:pt x="57" y="72"/>
                      <a:pt x="54" y="74"/>
                      <a:pt x="54" y="77"/>
                    </a:cubicBezTo>
                    <a:cubicBezTo>
                      <a:pt x="55" y="80"/>
                      <a:pt x="58" y="89"/>
                      <a:pt x="60" y="91"/>
                    </a:cubicBezTo>
                    <a:cubicBezTo>
                      <a:pt x="62" y="92"/>
                      <a:pt x="65" y="92"/>
                      <a:pt x="67" y="94"/>
                    </a:cubicBezTo>
                    <a:cubicBezTo>
                      <a:pt x="68" y="96"/>
                      <a:pt x="68" y="99"/>
                      <a:pt x="69" y="101"/>
                    </a:cubicBezTo>
                    <a:cubicBezTo>
                      <a:pt x="69" y="102"/>
                      <a:pt x="70" y="103"/>
                      <a:pt x="71" y="100"/>
                    </a:cubicBezTo>
                    <a:cubicBezTo>
                      <a:pt x="72" y="99"/>
                      <a:pt x="73" y="96"/>
                      <a:pt x="75" y="96"/>
                    </a:cubicBezTo>
                    <a:cubicBezTo>
                      <a:pt x="78" y="95"/>
                      <a:pt x="83" y="101"/>
                      <a:pt x="82" y="104"/>
                    </a:cubicBezTo>
                    <a:cubicBezTo>
                      <a:pt x="82" y="106"/>
                      <a:pt x="79" y="112"/>
                      <a:pt x="77" y="117"/>
                    </a:cubicBezTo>
                    <a:cubicBezTo>
                      <a:pt x="76" y="119"/>
                      <a:pt x="75" y="120"/>
                      <a:pt x="74" y="121"/>
                    </a:cubicBezTo>
                    <a:cubicBezTo>
                      <a:pt x="72" y="123"/>
                      <a:pt x="69" y="124"/>
                      <a:pt x="65" y="122"/>
                    </a:cubicBezTo>
                    <a:cubicBezTo>
                      <a:pt x="61" y="120"/>
                      <a:pt x="60" y="114"/>
                      <a:pt x="60" y="109"/>
                    </a:cubicBezTo>
                    <a:cubicBezTo>
                      <a:pt x="60" y="106"/>
                      <a:pt x="57" y="101"/>
                      <a:pt x="54" y="100"/>
                    </a:cubicBezTo>
                    <a:cubicBezTo>
                      <a:pt x="53" y="100"/>
                      <a:pt x="52" y="99"/>
                      <a:pt x="51" y="98"/>
                    </a:cubicBezTo>
                    <a:cubicBezTo>
                      <a:pt x="50" y="97"/>
                      <a:pt x="51" y="95"/>
                      <a:pt x="50" y="93"/>
                    </a:cubicBezTo>
                    <a:cubicBezTo>
                      <a:pt x="50" y="93"/>
                      <a:pt x="47" y="87"/>
                      <a:pt x="45" y="85"/>
                    </a:cubicBezTo>
                    <a:cubicBezTo>
                      <a:pt x="44" y="84"/>
                      <a:pt x="44" y="85"/>
                      <a:pt x="44" y="87"/>
                    </a:cubicBezTo>
                    <a:cubicBezTo>
                      <a:pt x="45" y="89"/>
                      <a:pt x="46" y="92"/>
                      <a:pt x="44" y="94"/>
                    </a:cubicBezTo>
                    <a:cubicBezTo>
                      <a:pt x="42" y="97"/>
                      <a:pt x="37" y="98"/>
                      <a:pt x="35" y="95"/>
                    </a:cubicBezTo>
                    <a:cubicBezTo>
                      <a:pt x="33" y="89"/>
                      <a:pt x="34" y="82"/>
                      <a:pt x="32" y="75"/>
                    </a:cubicBezTo>
                    <a:cubicBezTo>
                      <a:pt x="32" y="74"/>
                      <a:pt x="31" y="69"/>
                      <a:pt x="30" y="73"/>
                    </a:cubicBezTo>
                    <a:cubicBezTo>
                      <a:pt x="28" y="82"/>
                      <a:pt x="25" y="90"/>
                      <a:pt x="25" y="99"/>
                    </a:cubicBezTo>
                    <a:cubicBezTo>
                      <a:pt x="25" y="105"/>
                      <a:pt x="24" y="107"/>
                      <a:pt x="21" y="109"/>
                    </a:cubicBezTo>
                    <a:cubicBezTo>
                      <a:pt x="18" y="112"/>
                      <a:pt x="8" y="114"/>
                      <a:pt x="5" y="110"/>
                    </a:cubicBezTo>
                    <a:cubicBezTo>
                      <a:pt x="2" y="102"/>
                      <a:pt x="24" y="59"/>
                      <a:pt x="25" y="57"/>
                    </a:cubicBezTo>
                    <a:cubicBezTo>
                      <a:pt x="26" y="53"/>
                      <a:pt x="23" y="51"/>
                      <a:pt x="23" y="49"/>
                    </a:cubicBezTo>
                    <a:cubicBezTo>
                      <a:pt x="21" y="45"/>
                      <a:pt x="23" y="40"/>
                      <a:pt x="25" y="38"/>
                    </a:cubicBezTo>
                    <a:cubicBezTo>
                      <a:pt x="27" y="35"/>
                      <a:pt x="29" y="36"/>
                      <a:pt x="3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ṥḷiďe"/>
              <p:cNvSpPr/>
              <p:nvPr userDrawn="1"/>
            </p:nvSpPr>
            <p:spPr bwMode="auto">
              <a:xfrm>
                <a:off x="3240088" y="2522538"/>
                <a:ext cx="392113" cy="304800"/>
              </a:xfrm>
              <a:custGeom>
                <a:avLst/>
                <a:gdLst>
                  <a:gd name="T0" fmla="*/ 112 w 119"/>
                  <a:gd name="T1" fmla="*/ 15 h 92"/>
                  <a:gd name="T2" fmla="*/ 111 w 119"/>
                  <a:gd name="T3" fmla="*/ 29 h 92"/>
                  <a:gd name="T4" fmla="*/ 97 w 119"/>
                  <a:gd name="T5" fmla="*/ 36 h 92"/>
                  <a:gd name="T6" fmla="*/ 83 w 119"/>
                  <a:gd name="T7" fmla="*/ 40 h 92"/>
                  <a:gd name="T8" fmla="*/ 85 w 119"/>
                  <a:gd name="T9" fmla="*/ 59 h 92"/>
                  <a:gd name="T10" fmla="*/ 68 w 119"/>
                  <a:gd name="T11" fmla="*/ 55 h 92"/>
                  <a:gd name="T12" fmla="*/ 50 w 119"/>
                  <a:gd name="T13" fmla="*/ 41 h 92"/>
                  <a:gd name="T14" fmla="*/ 52 w 119"/>
                  <a:gd name="T15" fmla="*/ 39 h 92"/>
                  <a:gd name="T16" fmla="*/ 69 w 119"/>
                  <a:gd name="T17" fmla="*/ 42 h 92"/>
                  <a:gd name="T18" fmla="*/ 55 w 119"/>
                  <a:gd name="T19" fmla="*/ 37 h 92"/>
                  <a:gd name="T20" fmla="*/ 51 w 119"/>
                  <a:gd name="T21" fmla="*/ 24 h 92"/>
                  <a:gd name="T22" fmla="*/ 66 w 119"/>
                  <a:gd name="T23" fmla="*/ 24 h 92"/>
                  <a:gd name="T24" fmla="*/ 56 w 119"/>
                  <a:gd name="T25" fmla="*/ 20 h 92"/>
                  <a:gd name="T26" fmla="*/ 46 w 119"/>
                  <a:gd name="T27" fmla="*/ 13 h 92"/>
                  <a:gd name="T28" fmla="*/ 52 w 119"/>
                  <a:gd name="T29" fmla="*/ 5 h 92"/>
                  <a:gd name="T30" fmla="*/ 60 w 119"/>
                  <a:gd name="T31" fmla="*/ 1 h 92"/>
                  <a:gd name="T32" fmla="*/ 66 w 119"/>
                  <a:gd name="T33" fmla="*/ 6 h 92"/>
                  <a:gd name="T34" fmla="*/ 74 w 119"/>
                  <a:gd name="T35" fmla="*/ 2 h 92"/>
                  <a:gd name="T36" fmla="*/ 91 w 119"/>
                  <a:gd name="T37" fmla="*/ 4 h 92"/>
                  <a:gd name="T38" fmla="*/ 104 w 119"/>
                  <a:gd name="T39" fmla="*/ 3 h 92"/>
                  <a:gd name="T40" fmla="*/ 63 w 119"/>
                  <a:gd name="T41" fmla="*/ 15 h 92"/>
                  <a:gd name="T42" fmla="*/ 66 w 119"/>
                  <a:gd name="T43" fmla="*/ 15 h 92"/>
                  <a:gd name="T44" fmla="*/ 65 w 119"/>
                  <a:gd name="T45" fmla="*/ 13 h 92"/>
                  <a:gd name="T46" fmla="*/ 38 w 119"/>
                  <a:gd name="T47" fmla="*/ 16 h 92"/>
                  <a:gd name="T48" fmla="*/ 34 w 119"/>
                  <a:gd name="T49" fmla="*/ 28 h 92"/>
                  <a:gd name="T50" fmla="*/ 38 w 119"/>
                  <a:gd name="T51" fmla="*/ 16 h 92"/>
                  <a:gd name="T52" fmla="*/ 90 w 119"/>
                  <a:gd name="T53" fmla="*/ 20 h 92"/>
                  <a:gd name="T54" fmla="*/ 89 w 119"/>
                  <a:gd name="T55" fmla="*/ 18 h 92"/>
                  <a:gd name="T56" fmla="*/ 89 w 119"/>
                  <a:gd name="T57" fmla="*/ 21 h 92"/>
                  <a:gd name="T58" fmla="*/ 78 w 119"/>
                  <a:gd name="T59" fmla="*/ 24 h 92"/>
                  <a:gd name="T60" fmla="*/ 81 w 119"/>
                  <a:gd name="T61" fmla="*/ 24 h 92"/>
                  <a:gd name="T62" fmla="*/ 80 w 119"/>
                  <a:gd name="T63" fmla="*/ 22 h 92"/>
                  <a:gd name="T64" fmla="*/ 92 w 119"/>
                  <a:gd name="T65" fmla="*/ 25 h 92"/>
                  <a:gd name="T66" fmla="*/ 92 w 119"/>
                  <a:gd name="T67" fmla="*/ 24 h 92"/>
                  <a:gd name="T68" fmla="*/ 92 w 119"/>
                  <a:gd name="T69" fmla="*/ 25 h 92"/>
                  <a:gd name="T70" fmla="*/ 22 w 119"/>
                  <a:gd name="T71" fmla="*/ 46 h 92"/>
                  <a:gd name="T72" fmla="*/ 32 w 119"/>
                  <a:gd name="T73" fmla="*/ 50 h 92"/>
                  <a:gd name="T74" fmla="*/ 42 w 119"/>
                  <a:gd name="T75" fmla="*/ 48 h 92"/>
                  <a:gd name="T76" fmla="*/ 45 w 119"/>
                  <a:gd name="T77" fmla="*/ 39 h 92"/>
                  <a:gd name="T78" fmla="*/ 54 w 119"/>
                  <a:gd name="T79" fmla="*/ 53 h 92"/>
                  <a:gd name="T80" fmla="*/ 50 w 119"/>
                  <a:gd name="T81" fmla="*/ 62 h 92"/>
                  <a:gd name="T82" fmla="*/ 56 w 119"/>
                  <a:gd name="T83" fmla="*/ 74 h 92"/>
                  <a:gd name="T84" fmla="*/ 35 w 119"/>
                  <a:gd name="T85" fmla="*/ 67 h 92"/>
                  <a:gd name="T86" fmla="*/ 10 w 119"/>
                  <a:gd name="T87" fmla="*/ 92 h 92"/>
                  <a:gd name="T88" fmla="*/ 5 w 119"/>
                  <a:gd name="T89" fmla="*/ 79 h 92"/>
                  <a:gd name="T90" fmla="*/ 3 w 119"/>
                  <a:gd name="T91" fmla="*/ 71 h 92"/>
                  <a:gd name="T92" fmla="*/ 5 w 119"/>
                  <a:gd name="T93" fmla="*/ 64 h 92"/>
                  <a:gd name="T94" fmla="*/ 20 w 119"/>
                  <a:gd name="T95" fmla="*/ 66 h 92"/>
                  <a:gd name="T96" fmla="*/ 25 w 119"/>
                  <a:gd name="T97" fmla="*/ 59 h 92"/>
                  <a:gd name="T98" fmla="*/ 10 w 119"/>
                  <a:gd name="T99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92">
                    <a:moveTo>
                      <a:pt x="109" y="1"/>
                    </a:moveTo>
                    <a:cubicBezTo>
                      <a:pt x="119" y="0"/>
                      <a:pt x="117" y="13"/>
                      <a:pt x="112" y="15"/>
                    </a:cubicBezTo>
                    <a:cubicBezTo>
                      <a:pt x="108" y="18"/>
                      <a:pt x="98" y="12"/>
                      <a:pt x="96" y="16"/>
                    </a:cubicBezTo>
                    <a:cubicBezTo>
                      <a:pt x="95" y="21"/>
                      <a:pt x="111" y="18"/>
                      <a:pt x="111" y="29"/>
                    </a:cubicBezTo>
                    <a:cubicBezTo>
                      <a:pt x="111" y="31"/>
                      <a:pt x="110" y="33"/>
                      <a:pt x="109" y="34"/>
                    </a:cubicBezTo>
                    <a:cubicBezTo>
                      <a:pt x="106" y="38"/>
                      <a:pt x="102" y="35"/>
                      <a:pt x="97" y="36"/>
                    </a:cubicBezTo>
                    <a:cubicBezTo>
                      <a:pt x="95" y="36"/>
                      <a:pt x="92" y="37"/>
                      <a:pt x="90" y="37"/>
                    </a:cubicBezTo>
                    <a:cubicBezTo>
                      <a:pt x="87" y="38"/>
                      <a:pt x="82" y="37"/>
                      <a:pt x="83" y="40"/>
                    </a:cubicBezTo>
                    <a:cubicBezTo>
                      <a:pt x="84" y="42"/>
                      <a:pt x="89" y="43"/>
                      <a:pt x="90" y="46"/>
                    </a:cubicBezTo>
                    <a:cubicBezTo>
                      <a:pt x="93" y="51"/>
                      <a:pt x="88" y="58"/>
                      <a:pt x="85" y="59"/>
                    </a:cubicBezTo>
                    <a:cubicBezTo>
                      <a:pt x="82" y="59"/>
                      <a:pt x="77" y="56"/>
                      <a:pt x="73" y="56"/>
                    </a:cubicBezTo>
                    <a:cubicBezTo>
                      <a:pt x="71" y="56"/>
                      <a:pt x="69" y="56"/>
                      <a:pt x="68" y="55"/>
                    </a:cubicBezTo>
                    <a:cubicBezTo>
                      <a:pt x="62" y="54"/>
                      <a:pt x="59" y="50"/>
                      <a:pt x="55" y="47"/>
                    </a:cubicBezTo>
                    <a:cubicBezTo>
                      <a:pt x="54" y="46"/>
                      <a:pt x="50" y="44"/>
                      <a:pt x="50" y="41"/>
                    </a:cubicBezTo>
                    <a:cubicBezTo>
                      <a:pt x="50" y="41"/>
                      <a:pt x="50" y="41"/>
                      <a:pt x="51" y="40"/>
                    </a:cubicBezTo>
                    <a:cubicBezTo>
                      <a:pt x="51" y="40"/>
                      <a:pt x="52" y="39"/>
                      <a:pt x="52" y="39"/>
                    </a:cubicBezTo>
                    <a:cubicBezTo>
                      <a:pt x="56" y="39"/>
                      <a:pt x="64" y="44"/>
                      <a:pt x="69" y="45"/>
                    </a:cubicBezTo>
                    <a:cubicBezTo>
                      <a:pt x="72" y="46"/>
                      <a:pt x="71" y="43"/>
                      <a:pt x="69" y="42"/>
                    </a:cubicBezTo>
                    <a:cubicBezTo>
                      <a:pt x="67" y="41"/>
                      <a:pt x="64" y="39"/>
                      <a:pt x="61" y="38"/>
                    </a:cubicBezTo>
                    <a:cubicBezTo>
                      <a:pt x="59" y="37"/>
                      <a:pt x="57" y="37"/>
                      <a:pt x="55" y="37"/>
                    </a:cubicBezTo>
                    <a:cubicBezTo>
                      <a:pt x="47" y="36"/>
                      <a:pt x="43" y="27"/>
                      <a:pt x="45" y="24"/>
                    </a:cubicBezTo>
                    <a:cubicBezTo>
                      <a:pt x="47" y="22"/>
                      <a:pt x="49" y="23"/>
                      <a:pt x="51" y="24"/>
                    </a:cubicBezTo>
                    <a:cubicBezTo>
                      <a:pt x="55" y="26"/>
                      <a:pt x="61" y="27"/>
                      <a:pt x="65" y="27"/>
                    </a:cubicBezTo>
                    <a:cubicBezTo>
                      <a:pt x="66" y="27"/>
                      <a:pt x="68" y="26"/>
                      <a:pt x="66" y="24"/>
                    </a:cubicBezTo>
                    <a:cubicBezTo>
                      <a:pt x="65" y="23"/>
                      <a:pt x="62" y="24"/>
                      <a:pt x="60" y="23"/>
                    </a:cubicBezTo>
                    <a:cubicBezTo>
                      <a:pt x="58" y="23"/>
                      <a:pt x="57" y="22"/>
                      <a:pt x="56" y="20"/>
                    </a:cubicBezTo>
                    <a:cubicBezTo>
                      <a:pt x="56" y="18"/>
                      <a:pt x="55" y="17"/>
                      <a:pt x="53" y="18"/>
                    </a:cubicBezTo>
                    <a:cubicBezTo>
                      <a:pt x="50" y="21"/>
                      <a:pt x="45" y="18"/>
                      <a:pt x="46" y="13"/>
                    </a:cubicBezTo>
                    <a:cubicBezTo>
                      <a:pt x="47" y="11"/>
                      <a:pt x="49" y="8"/>
                      <a:pt x="51" y="7"/>
                    </a:cubicBezTo>
                    <a:cubicBezTo>
                      <a:pt x="52" y="6"/>
                      <a:pt x="50" y="5"/>
                      <a:pt x="52" y="5"/>
                    </a:cubicBezTo>
                    <a:cubicBezTo>
                      <a:pt x="54" y="5"/>
                      <a:pt x="55" y="5"/>
                      <a:pt x="56" y="4"/>
                    </a:cubicBezTo>
                    <a:cubicBezTo>
                      <a:pt x="58" y="4"/>
                      <a:pt x="58" y="2"/>
                      <a:pt x="60" y="1"/>
                    </a:cubicBezTo>
                    <a:cubicBezTo>
                      <a:pt x="61" y="1"/>
                      <a:pt x="63" y="1"/>
                      <a:pt x="64" y="2"/>
                    </a:cubicBezTo>
                    <a:cubicBezTo>
                      <a:pt x="65" y="3"/>
                      <a:pt x="65" y="6"/>
                      <a:pt x="66" y="6"/>
                    </a:cubicBezTo>
                    <a:cubicBezTo>
                      <a:pt x="68" y="6"/>
                      <a:pt x="68" y="2"/>
                      <a:pt x="69" y="2"/>
                    </a:cubicBezTo>
                    <a:cubicBezTo>
                      <a:pt x="71" y="1"/>
                      <a:pt x="73" y="1"/>
                      <a:pt x="74" y="2"/>
                    </a:cubicBezTo>
                    <a:cubicBezTo>
                      <a:pt x="75" y="4"/>
                      <a:pt x="77" y="5"/>
                      <a:pt x="79" y="5"/>
                    </a:cubicBezTo>
                    <a:cubicBezTo>
                      <a:pt x="81" y="6"/>
                      <a:pt x="89" y="5"/>
                      <a:pt x="91" y="4"/>
                    </a:cubicBezTo>
                    <a:cubicBezTo>
                      <a:pt x="92" y="3"/>
                      <a:pt x="92" y="3"/>
                      <a:pt x="93" y="3"/>
                    </a:cubicBezTo>
                    <a:cubicBezTo>
                      <a:pt x="96" y="3"/>
                      <a:pt x="102" y="3"/>
                      <a:pt x="104" y="3"/>
                    </a:cubicBezTo>
                    <a:cubicBezTo>
                      <a:pt x="106" y="3"/>
                      <a:pt x="108" y="1"/>
                      <a:pt x="109" y="1"/>
                    </a:cubicBezTo>
                    <a:close/>
                    <a:moveTo>
                      <a:pt x="63" y="15"/>
                    </a:moveTo>
                    <a:cubicBezTo>
                      <a:pt x="63" y="15"/>
                      <a:pt x="63" y="15"/>
                      <a:pt x="64" y="15"/>
                    </a:cubicBezTo>
                    <a:cubicBezTo>
                      <a:pt x="65" y="15"/>
                      <a:pt x="65" y="16"/>
                      <a:pt x="66" y="15"/>
                    </a:cubicBezTo>
                    <a:cubicBezTo>
                      <a:pt x="66" y="15"/>
                      <a:pt x="66" y="14"/>
                      <a:pt x="66" y="14"/>
                    </a:cubicBezTo>
                    <a:cubicBezTo>
                      <a:pt x="66" y="13"/>
                      <a:pt x="65" y="13"/>
                      <a:pt x="65" y="13"/>
                    </a:cubicBezTo>
                    <a:cubicBezTo>
                      <a:pt x="63" y="13"/>
                      <a:pt x="63" y="14"/>
                      <a:pt x="63" y="15"/>
                    </a:cubicBezTo>
                    <a:close/>
                    <a:moveTo>
                      <a:pt x="38" y="16"/>
                    </a:moveTo>
                    <a:cubicBezTo>
                      <a:pt x="42" y="16"/>
                      <a:pt x="43" y="20"/>
                      <a:pt x="41" y="22"/>
                    </a:cubicBezTo>
                    <a:cubicBezTo>
                      <a:pt x="39" y="24"/>
                      <a:pt x="36" y="27"/>
                      <a:pt x="34" y="28"/>
                    </a:cubicBezTo>
                    <a:cubicBezTo>
                      <a:pt x="30" y="29"/>
                      <a:pt x="26" y="24"/>
                      <a:pt x="27" y="22"/>
                    </a:cubicBezTo>
                    <a:cubicBezTo>
                      <a:pt x="28" y="19"/>
                      <a:pt x="34" y="16"/>
                      <a:pt x="38" y="16"/>
                    </a:cubicBezTo>
                    <a:close/>
                    <a:moveTo>
                      <a:pt x="89" y="21"/>
                    </a:moveTo>
                    <a:cubicBezTo>
                      <a:pt x="89" y="21"/>
                      <a:pt x="89" y="21"/>
                      <a:pt x="90" y="20"/>
                    </a:cubicBezTo>
                    <a:cubicBezTo>
                      <a:pt x="90" y="20"/>
                      <a:pt x="90" y="19"/>
                      <a:pt x="90" y="18"/>
                    </a:cubicBezTo>
                    <a:cubicBezTo>
                      <a:pt x="90" y="18"/>
                      <a:pt x="90" y="18"/>
                      <a:pt x="89" y="18"/>
                    </a:cubicBezTo>
                    <a:cubicBezTo>
                      <a:pt x="88" y="18"/>
                      <a:pt x="88" y="19"/>
                      <a:pt x="88" y="19"/>
                    </a:cubicBezTo>
                    <a:cubicBezTo>
                      <a:pt x="88" y="20"/>
                      <a:pt x="88" y="20"/>
                      <a:pt x="89" y="21"/>
                    </a:cubicBezTo>
                    <a:close/>
                    <a:moveTo>
                      <a:pt x="80" y="22"/>
                    </a:moveTo>
                    <a:cubicBezTo>
                      <a:pt x="79" y="22"/>
                      <a:pt x="78" y="23"/>
                      <a:pt x="78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80" y="25"/>
                      <a:pt x="80" y="24"/>
                      <a:pt x="81" y="24"/>
                    </a:cubicBezTo>
                    <a:cubicBezTo>
                      <a:pt x="82" y="24"/>
                      <a:pt x="82" y="23"/>
                      <a:pt x="82" y="23"/>
                    </a:cubicBezTo>
                    <a:cubicBezTo>
                      <a:pt x="82" y="22"/>
                      <a:pt x="81" y="21"/>
                      <a:pt x="80" y="22"/>
                    </a:cubicBezTo>
                    <a:close/>
                    <a:moveTo>
                      <a:pt x="92" y="25"/>
                    </a:moveTo>
                    <a:cubicBezTo>
                      <a:pt x="92" y="25"/>
                      <a:pt x="92" y="25"/>
                      <a:pt x="92" y="25"/>
                    </a:cubicBezTo>
                    <a:cubicBezTo>
                      <a:pt x="93" y="25"/>
                      <a:pt x="93" y="25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1" y="24"/>
                      <a:pt x="91" y="25"/>
                      <a:pt x="92" y="25"/>
                    </a:cubicBezTo>
                    <a:close/>
                    <a:moveTo>
                      <a:pt x="10" y="39"/>
                    </a:moveTo>
                    <a:cubicBezTo>
                      <a:pt x="14" y="38"/>
                      <a:pt x="18" y="44"/>
                      <a:pt x="22" y="46"/>
                    </a:cubicBezTo>
                    <a:cubicBezTo>
                      <a:pt x="24" y="48"/>
                      <a:pt x="26" y="48"/>
                      <a:pt x="29" y="49"/>
                    </a:cubicBezTo>
                    <a:cubicBezTo>
                      <a:pt x="30" y="49"/>
                      <a:pt x="31" y="50"/>
                      <a:pt x="32" y="50"/>
                    </a:cubicBezTo>
                    <a:cubicBezTo>
                      <a:pt x="33" y="51"/>
                      <a:pt x="33" y="51"/>
                      <a:pt x="34" y="51"/>
                    </a:cubicBezTo>
                    <a:cubicBezTo>
                      <a:pt x="37" y="51"/>
                      <a:pt x="42" y="51"/>
                      <a:pt x="42" y="48"/>
                    </a:cubicBezTo>
                    <a:cubicBezTo>
                      <a:pt x="41" y="46"/>
                      <a:pt x="40" y="46"/>
                      <a:pt x="40" y="45"/>
                    </a:cubicBezTo>
                    <a:cubicBezTo>
                      <a:pt x="39" y="42"/>
                      <a:pt x="42" y="39"/>
                      <a:pt x="45" y="39"/>
                    </a:cubicBezTo>
                    <a:cubicBezTo>
                      <a:pt x="46" y="39"/>
                      <a:pt x="47" y="40"/>
                      <a:pt x="47" y="41"/>
                    </a:cubicBezTo>
                    <a:cubicBezTo>
                      <a:pt x="50" y="44"/>
                      <a:pt x="55" y="51"/>
                      <a:pt x="54" y="53"/>
                    </a:cubicBezTo>
                    <a:cubicBezTo>
                      <a:pt x="54" y="54"/>
                      <a:pt x="52" y="56"/>
                      <a:pt x="51" y="57"/>
                    </a:cubicBezTo>
                    <a:cubicBezTo>
                      <a:pt x="49" y="59"/>
                      <a:pt x="47" y="61"/>
                      <a:pt x="50" y="62"/>
                    </a:cubicBezTo>
                    <a:cubicBezTo>
                      <a:pt x="54" y="63"/>
                      <a:pt x="59" y="66"/>
                      <a:pt x="59" y="69"/>
                    </a:cubicBezTo>
                    <a:cubicBezTo>
                      <a:pt x="60" y="71"/>
                      <a:pt x="58" y="73"/>
                      <a:pt x="56" y="74"/>
                    </a:cubicBezTo>
                    <a:cubicBezTo>
                      <a:pt x="52" y="75"/>
                      <a:pt x="43" y="69"/>
                      <a:pt x="41" y="67"/>
                    </a:cubicBezTo>
                    <a:cubicBezTo>
                      <a:pt x="39" y="66"/>
                      <a:pt x="38" y="63"/>
                      <a:pt x="35" y="67"/>
                    </a:cubicBezTo>
                    <a:cubicBezTo>
                      <a:pt x="31" y="70"/>
                      <a:pt x="25" y="80"/>
                      <a:pt x="21" y="85"/>
                    </a:cubicBezTo>
                    <a:cubicBezTo>
                      <a:pt x="20" y="88"/>
                      <a:pt x="14" y="92"/>
                      <a:pt x="10" y="92"/>
                    </a:cubicBezTo>
                    <a:cubicBezTo>
                      <a:pt x="9" y="91"/>
                      <a:pt x="8" y="90"/>
                      <a:pt x="7" y="90"/>
                    </a:cubicBezTo>
                    <a:cubicBezTo>
                      <a:pt x="3" y="86"/>
                      <a:pt x="5" y="84"/>
                      <a:pt x="5" y="79"/>
                    </a:cubicBezTo>
                    <a:cubicBezTo>
                      <a:pt x="5" y="78"/>
                      <a:pt x="5" y="76"/>
                      <a:pt x="4" y="75"/>
                    </a:cubicBezTo>
                    <a:cubicBezTo>
                      <a:pt x="4" y="73"/>
                      <a:pt x="3" y="72"/>
                      <a:pt x="3" y="71"/>
                    </a:cubicBezTo>
                    <a:cubicBezTo>
                      <a:pt x="3" y="69"/>
                      <a:pt x="3" y="67"/>
                      <a:pt x="3" y="65"/>
                    </a:cubicBezTo>
                    <a:cubicBezTo>
                      <a:pt x="4" y="65"/>
                      <a:pt x="4" y="64"/>
                      <a:pt x="5" y="64"/>
                    </a:cubicBezTo>
                    <a:cubicBezTo>
                      <a:pt x="9" y="63"/>
                      <a:pt x="11" y="72"/>
                      <a:pt x="14" y="73"/>
                    </a:cubicBezTo>
                    <a:cubicBezTo>
                      <a:pt x="17" y="71"/>
                      <a:pt x="18" y="68"/>
                      <a:pt x="20" y="66"/>
                    </a:cubicBezTo>
                    <a:cubicBezTo>
                      <a:pt x="21" y="64"/>
                      <a:pt x="23" y="63"/>
                      <a:pt x="24" y="62"/>
                    </a:cubicBezTo>
                    <a:cubicBezTo>
                      <a:pt x="25" y="61"/>
                      <a:pt x="25" y="60"/>
                      <a:pt x="25" y="59"/>
                    </a:cubicBezTo>
                    <a:cubicBezTo>
                      <a:pt x="24" y="57"/>
                      <a:pt x="21" y="57"/>
                      <a:pt x="19" y="56"/>
                    </a:cubicBezTo>
                    <a:cubicBezTo>
                      <a:pt x="14" y="54"/>
                      <a:pt x="0" y="45"/>
                      <a:pt x="1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ṡḻïḑè"/>
              <p:cNvSpPr/>
              <p:nvPr userDrawn="1"/>
            </p:nvSpPr>
            <p:spPr bwMode="auto">
              <a:xfrm>
                <a:off x="1806576" y="3094038"/>
                <a:ext cx="854075" cy="1260475"/>
              </a:xfrm>
              <a:custGeom>
                <a:avLst/>
                <a:gdLst>
                  <a:gd name="T0" fmla="*/ 26 w 259"/>
                  <a:gd name="T1" fmla="*/ 117 h 382"/>
                  <a:gd name="T2" fmla="*/ 36 w 259"/>
                  <a:gd name="T3" fmla="*/ 122 h 382"/>
                  <a:gd name="T4" fmla="*/ 58 w 259"/>
                  <a:gd name="T5" fmla="*/ 91 h 382"/>
                  <a:gd name="T6" fmla="*/ 50 w 259"/>
                  <a:gd name="T7" fmla="*/ 135 h 382"/>
                  <a:gd name="T8" fmla="*/ 39 w 259"/>
                  <a:gd name="T9" fmla="*/ 175 h 382"/>
                  <a:gd name="T10" fmla="*/ 45 w 259"/>
                  <a:gd name="T11" fmla="*/ 171 h 382"/>
                  <a:gd name="T12" fmla="*/ 65 w 259"/>
                  <a:gd name="T13" fmla="*/ 189 h 382"/>
                  <a:gd name="T14" fmla="*/ 58 w 259"/>
                  <a:gd name="T15" fmla="*/ 215 h 382"/>
                  <a:gd name="T16" fmla="*/ 72 w 259"/>
                  <a:gd name="T17" fmla="*/ 198 h 382"/>
                  <a:gd name="T18" fmla="*/ 95 w 259"/>
                  <a:gd name="T19" fmla="*/ 243 h 382"/>
                  <a:gd name="T20" fmla="*/ 108 w 259"/>
                  <a:gd name="T21" fmla="*/ 288 h 382"/>
                  <a:gd name="T22" fmla="*/ 111 w 259"/>
                  <a:gd name="T23" fmla="*/ 279 h 382"/>
                  <a:gd name="T24" fmla="*/ 111 w 259"/>
                  <a:gd name="T25" fmla="*/ 258 h 382"/>
                  <a:gd name="T26" fmla="*/ 155 w 259"/>
                  <a:gd name="T27" fmla="*/ 325 h 382"/>
                  <a:gd name="T28" fmla="*/ 165 w 259"/>
                  <a:gd name="T29" fmla="*/ 322 h 382"/>
                  <a:gd name="T30" fmla="*/ 155 w 259"/>
                  <a:gd name="T31" fmla="*/ 296 h 382"/>
                  <a:gd name="T32" fmla="*/ 227 w 259"/>
                  <a:gd name="T33" fmla="*/ 354 h 382"/>
                  <a:gd name="T34" fmla="*/ 258 w 259"/>
                  <a:gd name="T35" fmla="*/ 369 h 382"/>
                  <a:gd name="T36" fmla="*/ 141 w 259"/>
                  <a:gd name="T37" fmla="*/ 353 h 382"/>
                  <a:gd name="T38" fmla="*/ 173 w 259"/>
                  <a:gd name="T39" fmla="*/ 349 h 382"/>
                  <a:gd name="T40" fmla="*/ 153 w 259"/>
                  <a:gd name="T41" fmla="*/ 346 h 382"/>
                  <a:gd name="T42" fmla="*/ 88 w 259"/>
                  <a:gd name="T43" fmla="*/ 315 h 382"/>
                  <a:gd name="T44" fmla="*/ 130 w 259"/>
                  <a:gd name="T45" fmla="*/ 320 h 382"/>
                  <a:gd name="T46" fmla="*/ 131 w 259"/>
                  <a:gd name="T47" fmla="*/ 314 h 382"/>
                  <a:gd name="T48" fmla="*/ 53 w 259"/>
                  <a:gd name="T49" fmla="*/ 268 h 382"/>
                  <a:gd name="T50" fmla="*/ 62 w 259"/>
                  <a:gd name="T51" fmla="*/ 270 h 382"/>
                  <a:gd name="T52" fmla="*/ 83 w 259"/>
                  <a:gd name="T53" fmla="*/ 270 h 382"/>
                  <a:gd name="T54" fmla="*/ 12 w 259"/>
                  <a:gd name="T55" fmla="*/ 205 h 382"/>
                  <a:gd name="T56" fmla="*/ 43 w 259"/>
                  <a:gd name="T57" fmla="*/ 215 h 382"/>
                  <a:gd name="T58" fmla="*/ 2 w 259"/>
                  <a:gd name="T59" fmla="*/ 151 h 382"/>
                  <a:gd name="T60" fmla="*/ 21 w 259"/>
                  <a:gd name="T61" fmla="*/ 157 h 382"/>
                  <a:gd name="T62" fmla="*/ 3 w 259"/>
                  <a:gd name="T63" fmla="*/ 89 h 382"/>
                  <a:gd name="T64" fmla="*/ 49 w 259"/>
                  <a:gd name="T65" fmla="*/ 9 h 382"/>
                  <a:gd name="T66" fmla="*/ 45 w 259"/>
                  <a:gd name="T67" fmla="*/ 62 h 382"/>
                  <a:gd name="T68" fmla="*/ 60 w 259"/>
                  <a:gd name="T69" fmla="*/ 51 h 382"/>
                  <a:gd name="T70" fmla="*/ 59 w 259"/>
                  <a:gd name="T71" fmla="*/ 71 h 382"/>
                  <a:gd name="T72" fmla="*/ 30 w 259"/>
                  <a:gd name="T73" fmla="*/ 111 h 382"/>
                  <a:gd name="T74" fmla="*/ 7 w 259"/>
                  <a:gd name="T75" fmla="*/ 31 h 382"/>
                  <a:gd name="T76" fmla="*/ 10 w 259"/>
                  <a:gd name="T77" fmla="*/ 31 h 382"/>
                  <a:gd name="T78" fmla="*/ 27 w 259"/>
                  <a:gd name="T79" fmla="*/ 52 h 382"/>
                  <a:gd name="T80" fmla="*/ 42 w 259"/>
                  <a:gd name="T81" fmla="*/ 8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9" h="382">
                    <a:moveTo>
                      <a:pt x="5" y="88"/>
                    </a:moveTo>
                    <a:cubicBezTo>
                      <a:pt x="12" y="97"/>
                      <a:pt x="19" y="107"/>
                      <a:pt x="26" y="117"/>
                    </a:cubicBezTo>
                    <a:cubicBezTo>
                      <a:pt x="26" y="118"/>
                      <a:pt x="27" y="120"/>
                      <a:pt x="28" y="122"/>
                    </a:cubicBezTo>
                    <a:cubicBezTo>
                      <a:pt x="30" y="125"/>
                      <a:pt x="36" y="127"/>
                      <a:pt x="36" y="122"/>
                    </a:cubicBezTo>
                    <a:cubicBezTo>
                      <a:pt x="36" y="114"/>
                      <a:pt x="51" y="94"/>
                      <a:pt x="57" y="89"/>
                    </a:cubicBezTo>
                    <a:cubicBezTo>
                      <a:pt x="58" y="88"/>
                      <a:pt x="58" y="88"/>
                      <a:pt x="58" y="91"/>
                    </a:cubicBezTo>
                    <a:cubicBezTo>
                      <a:pt x="57" y="94"/>
                      <a:pt x="57" y="99"/>
                      <a:pt x="57" y="102"/>
                    </a:cubicBezTo>
                    <a:cubicBezTo>
                      <a:pt x="57" y="110"/>
                      <a:pt x="53" y="130"/>
                      <a:pt x="50" y="135"/>
                    </a:cubicBezTo>
                    <a:cubicBezTo>
                      <a:pt x="48" y="140"/>
                      <a:pt x="48" y="140"/>
                      <a:pt x="46" y="144"/>
                    </a:cubicBezTo>
                    <a:cubicBezTo>
                      <a:pt x="44" y="148"/>
                      <a:pt x="35" y="170"/>
                      <a:pt x="39" y="175"/>
                    </a:cubicBezTo>
                    <a:cubicBezTo>
                      <a:pt x="40" y="177"/>
                      <a:pt x="42" y="177"/>
                      <a:pt x="44" y="176"/>
                    </a:cubicBezTo>
                    <a:cubicBezTo>
                      <a:pt x="45" y="175"/>
                      <a:pt x="45" y="173"/>
                      <a:pt x="45" y="171"/>
                    </a:cubicBezTo>
                    <a:cubicBezTo>
                      <a:pt x="47" y="160"/>
                      <a:pt x="57" y="138"/>
                      <a:pt x="58" y="142"/>
                    </a:cubicBezTo>
                    <a:cubicBezTo>
                      <a:pt x="60" y="154"/>
                      <a:pt x="65" y="177"/>
                      <a:pt x="65" y="189"/>
                    </a:cubicBezTo>
                    <a:cubicBezTo>
                      <a:pt x="65" y="193"/>
                      <a:pt x="64" y="198"/>
                      <a:pt x="63" y="201"/>
                    </a:cubicBezTo>
                    <a:cubicBezTo>
                      <a:pt x="61" y="207"/>
                      <a:pt x="59" y="210"/>
                      <a:pt x="58" y="215"/>
                    </a:cubicBezTo>
                    <a:cubicBezTo>
                      <a:pt x="57" y="224"/>
                      <a:pt x="62" y="233"/>
                      <a:pt x="69" y="229"/>
                    </a:cubicBezTo>
                    <a:cubicBezTo>
                      <a:pt x="72" y="227"/>
                      <a:pt x="66" y="215"/>
                      <a:pt x="72" y="198"/>
                    </a:cubicBezTo>
                    <a:cubicBezTo>
                      <a:pt x="73" y="196"/>
                      <a:pt x="74" y="193"/>
                      <a:pt x="75" y="196"/>
                    </a:cubicBezTo>
                    <a:cubicBezTo>
                      <a:pt x="82" y="212"/>
                      <a:pt x="91" y="225"/>
                      <a:pt x="95" y="243"/>
                    </a:cubicBezTo>
                    <a:cubicBezTo>
                      <a:pt x="96" y="247"/>
                      <a:pt x="96" y="250"/>
                      <a:pt x="97" y="255"/>
                    </a:cubicBezTo>
                    <a:cubicBezTo>
                      <a:pt x="97" y="265"/>
                      <a:pt x="95" y="283"/>
                      <a:pt x="108" y="288"/>
                    </a:cubicBezTo>
                    <a:cubicBezTo>
                      <a:pt x="109" y="289"/>
                      <a:pt x="111" y="288"/>
                      <a:pt x="112" y="288"/>
                    </a:cubicBezTo>
                    <a:cubicBezTo>
                      <a:pt x="115" y="285"/>
                      <a:pt x="112" y="281"/>
                      <a:pt x="111" y="279"/>
                    </a:cubicBezTo>
                    <a:cubicBezTo>
                      <a:pt x="109" y="276"/>
                      <a:pt x="105" y="264"/>
                      <a:pt x="105" y="257"/>
                    </a:cubicBezTo>
                    <a:cubicBezTo>
                      <a:pt x="105" y="250"/>
                      <a:pt x="108" y="254"/>
                      <a:pt x="111" y="258"/>
                    </a:cubicBezTo>
                    <a:cubicBezTo>
                      <a:pt x="118" y="266"/>
                      <a:pt x="136" y="283"/>
                      <a:pt x="138" y="285"/>
                    </a:cubicBezTo>
                    <a:cubicBezTo>
                      <a:pt x="149" y="300"/>
                      <a:pt x="148" y="318"/>
                      <a:pt x="155" y="325"/>
                    </a:cubicBezTo>
                    <a:cubicBezTo>
                      <a:pt x="159" y="329"/>
                      <a:pt x="166" y="334"/>
                      <a:pt x="170" y="332"/>
                    </a:cubicBezTo>
                    <a:cubicBezTo>
                      <a:pt x="172" y="327"/>
                      <a:pt x="167" y="325"/>
                      <a:pt x="165" y="322"/>
                    </a:cubicBezTo>
                    <a:cubicBezTo>
                      <a:pt x="162" y="317"/>
                      <a:pt x="155" y="303"/>
                      <a:pt x="153" y="297"/>
                    </a:cubicBezTo>
                    <a:cubicBezTo>
                      <a:pt x="153" y="295"/>
                      <a:pt x="154" y="296"/>
                      <a:pt x="155" y="296"/>
                    </a:cubicBezTo>
                    <a:cubicBezTo>
                      <a:pt x="159" y="298"/>
                      <a:pt x="165" y="303"/>
                      <a:pt x="168" y="304"/>
                    </a:cubicBezTo>
                    <a:cubicBezTo>
                      <a:pt x="206" y="322"/>
                      <a:pt x="208" y="330"/>
                      <a:pt x="227" y="354"/>
                    </a:cubicBezTo>
                    <a:cubicBezTo>
                      <a:pt x="232" y="360"/>
                      <a:pt x="250" y="360"/>
                      <a:pt x="258" y="368"/>
                    </a:cubicBezTo>
                    <a:cubicBezTo>
                      <a:pt x="259" y="369"/>
                      <a:pt x="259" y="369"/>
                      <a:pt x="258" y="369"/>
                    </a:cubicBezTo>
                    <a:cubicBezTo>
                      <a:pt x="228" y="381"/>
                      <a:pt x="183" y="382"/>
                      <a:pt x="141" y="354"/>
                    </a:cubicBezTo>
                    <a:cubicBezTo>
                      <a:pt x="140" y="353"/>
                      <a:pt x="139" y="352"/>
                      <a:pt x="141" y="353"/>
                    </a:cubicBezTo>
                    <a:cubicBezTo>
                      <a:pt x="144" y="353"/>
                      <a:pt x="153" y="355"/>
                      <a:pt x="157" y="355"/>
                    </a:cubicBezTo>
                    <a:cubicBezTo>
                      <a:pt x="160" y="355"/>
                      <a:pt x="174" y="354"/>
                      <a:pt x="173" y="349"/>
                    </a:cubicBezTo>
                    <a:cubicBezTo>
                      <a:pt x="173" y="346"/>
                      <a:pt x="168" y="346"/>
                      <a:pt x="165" y="346"/>
                    </a:cubicBezTo>
                    <a:cubicBezTo>
                      <a:pt x="161" y="346"/>
                      <a:pt x="158" y="346"/>
                      <a:pt x="153" y="346"/>
                    </a:cubicBezTo>
                    <a:cubicBezTo>
                      <a:pt x="135" y="346"/>
                      <a:pt x="121" y="340"/>
                      <a:pt x="108" y="331"/>
                    </a:cubicBezTo>
                    <a:cubicBezTo>
                      <a:pt x="102" y="327"/>
                      <a:pt x="93" y="320"/>
                      <a:pt x="88" y="315"/>
                    </a:cubicBezTo>
                    <a:cubicBezTo>
                      <a:pt x="87" y="314"/>
                      <a:pt x="88" y="313"/>
                      <a:pt x="89" y="313"/>
                    </a:cubicBezTo>
                    <a:cubicBezTo>
                      <a:pt x="100" y="313"/>
                      <a:pt x="119" y="316"/>
                      <a:pt x="130" y="320"/>
                    </a:cubicBezTo>
                    <a:cubicBezTo>
                      <a:pt x="132" y="320"/>
                      <a:pt x="133" y="320"/>
                      <a:pt x="134" y="318"/>
                    </a:cubicBezTo>
                    <a:cubicBezTo>
                      <a:pt x="134" y="315"/>
                      <a:pt x="134" y="314"/>
                      <a:pt x="131" y="314"/>
                    </a:cubicBezTo>
                    <a:cubicBezTo>
                      <a:pt x="118" y="311"/>
                      <a:pt x="78" y="302"/>
                      <a:pt x="61" y="279"/>
                    </a:cubicBezTo>
                    <a:cubicBezTo>
                      <a:pt x="58" y="276"/>
                      <a:pt x="55" y="272"/>
                      <a:pt x="53" y="268"/>
                    </a:cubicBezTo>
                    <a:cubicBezTo>
                      <a:pt x="52" y="266"/>
                      <a:pt x="53" y="266"/>
                      <a:pt x="54" y="267"/>
                    </a:cubicBezTo>
                    <a:cubicBezTo>
                      <a:pt x="57" y="267"/>
                      <a:pt x="60" y="270"/>
                      <a:pt x="62" y="270"/>
                    </a:cubicBezTo>
                    <a:cubicBezTo>
                      <a:pt x="65" y="272"/>
                      <a:pt x="84" y="279"/>
                      <a:pt x="86" y="277"/>
                    </a:cubicBezTo>
                    <a:cubicBezTo>
                      <a:pt x="89" y="274"/>
                      <a:pt x="85" y="271"/>
                      <a:pt x="83" y="270"/>
                    </a:cubicBezTo>
                    <a:cubicBezTo>
                      <a:pt x="73" y="262"/>
                      <a:pt x="60" y="260"/>
                      <a:pt x="49" y="251"/>
                    </a:cubicBezTo>
                    <a:cubicBezTo>
                      <a:pt x="31" y="236"/>
                      <a:pt x="23" y="220"/>
                      <a:pt x="12" y="205"/>
                    </a:cubicBezTo>
                    <a:cubicBezTo>
                      <a:pt x="13" y="200"/>
                      <a:pt x="31" y="213"/>
                      <a:pt x="34" y="214"/>
                    </a:cubicBezTo>
                    <a:cubicBezTo>
                      <a:pt x="36" y="215"/>
                      <a:pt x="41" y="217"/>
                      <a:pt x="43" y="215"/>
                    </a:cubicBezTo>
                    <a:cubicBezTo>
                      <a:pt x="48" y="212"/>
                      <a:pt x="39" y="207"/>
                      <a:pt x="38" y="206"/>
                    </a:cubicBezTo>
                    <a:cubicBezTo>
                      <a:pt x="22" y="197"/>
                      <a:pt x="12" y="181"/>
                      <a:pt x="2" y="151"/>
                    </a:cubicBezTo>
                    <a:cubicBezTo>
                      <a:pt x="1" y="149"/>
                      <a:pt x="0" y="146"/>
                      <a:pt x="3" y="147"/>
                    </a:cubicBezTo>
                    <a:cubicBezTo>
                      <a:pt x="6" y="149"/>
                      <a:pt x="15" y="161"/>
                      <a:pt x="21" y="157"/>
                    </a:cubicBezTo>
                    <a:cubicBezTo>
                      <a:pt x="25" y="155"/>
                      <a:pt x="17" y="147"/>
                      <a:pt x="15" y="143"/>
                    </a:cubicBezTo>
                    <a:cubicBezTo>
                      <a:pt x="6" y="127"/>
                      <a:pt x="4" y="110"/>
                      <a:pt x="3" y="89"/>
                    </a:cubicBezTo>
                    <a:cubicBezTo>
                      <a:pt x="3" y="87"/>
                      <a:pt x="4" y="87"/>
                      <a:pt x="5" y="88"/>
                    </a:cubicBezTo>
                    <a:close/>
                    <a:moveTo>
                      <a:pt x="49" y="9"/>
                    </a:moveTo>
                    <a:cubicBezTo>
                      <a:pt x="50" y="19"/>
                      <a:pt x="48" y="38"/>
                      <a:pt x="45" y="48"/>
                    </a:cubicBezTo>
                    <a:cubicBezTo>
                      <a:pt x="44" y="51"/>
                      <a:pt x="42" y="60"/>
                      <a:pt x="45" y="62"/>
                    </a:cubicBezTo>
                    <a:cubicBezTo>
                      <a:pt x="48" y="63"/>
                      <a:pt x="49" y="60"/>
                      <a:pt x="51" y="59"/>
                    </a:cubicBezTo>
                    <a:cubicBezTo>
                      <a:pt x="54" y="56"/>
                      <a:pt x="57" y="53"/>
                      <a:pt x="60" y="51"/>
                    </a:cubicBezTo>
                    <a:cubicBezTo>
                      <a:pt x="64" y="48"/>
                      <a:pt x="65" y="49"/>
                      <a:pt x="63" y="53"/>
                    </a:cubicBezTo>
                    <a:cubicBezTo>
                      <a:pt x="62" y="58"/>
                      <a:pt x="60" y="66"/>
                      <a:pt x="59" y="71"/>
                    </a:cubicBezTo>
                    <a:cubicBezTo>
                      <a:pt x="53" y="86"/>
                      <a:pt x="39" y="97"/>
                      <a:pt x="33" y="111"/>
                    </a:cubicBezTo>
                    <a:cubicBezTo>
                      <a:pt x="32" y="113"/>
                      <a:pt x="31" y="114"/>
                      <a:pt x="30" y="111"/>
                    </a:cubicBezTo>
                    <a:cubicBezTo>
                      <a:pt x="25" y="103"/>
                      <a:pt x="23" y="99"/>
                      <a:pt x="19" y="94"/>
                    </a:cubicBezTo>
                    <a:cubicBezTo>
                      <a:pt x="8" y="78"/>
                      <a:pt x="4" y="50"/>
                      <a:pt x="7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9" y="30"/>
                      <a:pt x="9" y="30"/>
                      <a:pt x="10" y="31"/>
                    </a:cubicBezTo>
                    <a:cubicBezTo>
                      <a:pt x="14" y="37"/>
                      <a:pt x="18" y="46"/>
                      <a:pt x="21" y="54"/>
                    </a:cubicBezTo>
                    <a:cubicBezTo>
                      <a:pt x="22" y="58"/>
                      <a:pt x="27" y="56"/>
                      <a:pt x="27" y="52"/>
                    </a:cubicBezTo>
                    <a:cubicBezTo>
                      <a:pt x="27" y="48"/>
                      <a:pt x="27" y="44"/>
                      <a:pt x="28" y="39"/>
                    </a:cubicBezTo>
                    <a:cubicBezTo>
                      <a:pt x="32" y="27"/>
                      <a:pt x="38" y="16"/>
                      <a:pt x="42" y="8"/>
                    </a:cubicBezTo>
                    <a:cubicBezTo>
                      <a:pt x="45" y="3"/>
                      <a:pt x="48" y="0"/>
                      <a:pt x="4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ṧļiḑê"/>
              <p:cNvSpPr/>
              <p:nvPr userDrawn="1"/>
            </p:nvSpPr>
            <p:spPr bwMode="auto">
              <a:xfrm>
                <a:off x="2805113" y="3090863"/>
                <a:ext cx="854075" cy="1263650"/>
              </a:xfrm>
              <a:custGeom>
                <a:avLst/>
                <a:gdLst>
                  <a:gd name="T0" fmla="*/ 233 w 259"/>
                  <a:gd name="T1" fmla="*/ 118 h 383"/>
                  <a:gd name="T2" fmla="*/ 223 w 259"/>
                  <a:gd name="T3" fmla="*/ 123 h 383"/>
                  <a:gd name="T4" fmla="*/ 201 w 259"/>
                  <a:gd name="T5" fmla="*/ 92 h 383"/>
                  <a:gd name="T6" fmla="*/ 209 w 259"/>
                  <a:gd name="T7" fmla="*/ 136 h 383"/>
                  <a:gd name="T8" fmla="*/ 220 w 259"/>
                  <a:gd name="T9" fmla="*/ 176 h 383"/>
                  <a:gd name="T10" fmla="*/ 214 w 259"/>
                  <a:gd name="T11" fmla="*/ 172 h 383"/>
                  <a:gd name="T12" fmla="*/ 194 w 259"/>
                  <a:gd name="T13" fmla="*/ 190 h 383"/>
                  <a:gd name="T14" fmla="*/ 201 w 259"/>
                  <a:gd name="T15" fmla="*/ 216 h 383"/>
                  <a:gd name="T16" fmla="*/ 187 w 259"/>
                  <a:gd name="T17" fmla="*/ 199 h 383"/>
                  <a:gd name="T18" fmla="*/ 164 w 259"/>
                  <a:gd name="T19" fmla="*/ 244 h 383"/>
                  <a:gd name="T20" fmla="*/ 151 w 259"/>
                  <a:gd name="T21" fmla="*/ 289 h 383"/>
                  <a:gd name="T22" fmla="*/ 148 w 259"/>
                  <a:gd name="T23" fmla="*/ 280 h 383"/>
                  <a:gd name="T24" fmla="*/ 148 w 259"/>
                  <a:gd name="T25" fmla="*/ 259 h 383"/>
                  <a:gd name="T26" fmla="*/ 104 w 259"/>
                  <a:gd name="T27" fmla="*/ 326 h 383"/>
                  <a:gd name="T28" fmla="*/ 94 w 259"/>
                  <a:gd name="T29" fmla="*/ 323 h 383"/>
                  <a:gd name="T30" fmla="*/ 104 w 259"/>
                  <a:gd name="T31" fmla="*/ 297 h 383"/>
                  <a:gd name="T32" fmla="*/ 32 w 259"/>
                  <a:gd name="T33" fmla="*/ 355 h 383"/>
                  <a:gd name="T34" fmla="*/ 1 w 259"/>
                  <a:gd name="T35" fmla="*/ 370 h 383"/>
                  <a:gd name="T36" fmla="*/ 118 w 259"/>
                  <a:gd name="T37" fmla="*/ 354 h 383"/>
                  <a:gd name="T38" fmla="*/ 86 w 259"/>
                  <a:gd name="T39" fmla="*/ 350 h 383"/>
                  <a:gd name="T40" fmla="*/ 106 w 259"/>
                  <a:gd name="T41" fmla="*/ 347 h 383"/>
                  <a:gd name="T42" fmla="*/ 171 w 259"/>
                  <a:gd name="T43" fmla="*/ 316 h 383"/>
                  <a:gd name="T44" fmla="*/ 129 w 259"/>
                  <a:gd name="T45" fmla="*/ 321 h 383"/>
                  <a:gd name="T46" fmla="*/ 128 w 259"/>
                  <a:gd name="T47" fmla="*/ 315 h 383"/>
                  <a:gd name="T48" fmla="*/ 206 w 259"/>
                  <a:gd name="T49" fmla="*/ 269 h 383"/>
                  <a:gd name="T50" fmla="*/ 197 w 259"/>
                  <a:gd name="T51" fmla="*/ 271 h 383"/>
                  <a:gd name="T52" fmla="*/ 176 w 259"/>
                  <a:gd name="T53" fmla="*/ 271 h 383"/>
                  <a:gd name="T54" fmla="*/ 247 w 259"/>
                  <a:gd name="T55" fmla="*/ 206 h 383"/>
                  <a:gd name="T56" fmla="*/ 216 w 259"/>
                  <a:gd name="T57" fmla="*/ 216 h 383"/>
                  <a:gd name="T58" fmla="*/ 257 w 259"/>
                  <a:gd name="T59" fmla="*/ 152 h 383"/>
                  <a:gd name="T60" fmla="*/ 237 w 259"/>
                  <a:gd name="T61" fmla="*/ 158 h 383"/>
                  <a:gd name="T62" fmla="*/ 256 w 259"/>
                  <a:gd name="T63" fmla="*/ 90 h 383"/>
                  <a:gd name="T64" fmla="*/ 210 w 259"/>
                  <a:gd name="T65" fmla="*/ 10 h 383"/>
                  <a:gd name="T66" fmla="*/ 214 w 259"/>
                  <a:gd name="T67" fmla="*/ 63 h 383"/>
                  <a:gd name="T68" fmla="*/ 198 w 259"/>
                  <a:gd name="T69" fmla="*/ 52 h 383"/>
                  <a:gd name="T70" fmla="*/ 200 w 259"/>
                  <a:gd name="T71" fmla="*/ 72 h 383"/>
                  <a:gd name="T72" fmla="*/ 226 w 259"/>
                  <a:gd name="T73" fmla="*/ 112 h 383"/>
                  <a:gd name="T74" fmla="*/ 229 w 259"/>
                  <a:gd name="T75" fmla="*/ 112 h 383"/>
                  <a:gd name="T76" fmla="*/ 252 w 259"/>
                  <a:gd name="T77" fmla="*/ 40 h 383"/>
                  <a:gd name="T78" fmla="*/ 248 w 259"/>
                  <a:gd name="T79" fmla="*/ 34 h 383"/>
                  <a:gd name="T80" fmla="*/ 232 w 259"/>
                  <a:gd name="T81" fmla="*/ 53 h 383"/>
                  <a:gd name="T82" fmla="*/ 217 w 259"/>
                  <a:gd name="T83" fmla="*/ 9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83">
                    <a:moveTo>
                      <a:pt x="254" y="89"/>
                    </a:moveTo>
                    <a:cubicBezTo>
                      <a:pt x="247" y="98"/>
                      <a:pt x="240" y="108"/>
                      <a:pt x="233" y="118"/>
                    </a:cubicBezTo>
                    <a:cubicBezTo>
                      <a:pt x="233" y="119"/>
                      <a:pt x="232" y="121"/>
                      <a:pt x="231" y="123"/>
                    </a:cubicBezTo>
                    <a:cubicBezTo>
                      <a:pt x="228" y="126"/>
                      <a:pt x="223" y="128"/>
                      <a:pt x="223" y="123"/>
                    </a:cubicBezTo>
                    <a:cubicBezTo>
                      <a:pt x="223" y="115"/>
                      <a:pt x="208" y="95"/>
                      <a:pt x="202" y="90"/>
                    </a:cubicBezTo>
                    <a:cubicBezTo>
                      <a:pt x="201" y="89"/>
                      <a:pt x="201" y="89"/>
                      <a:pt x="201" y="92"/>
                    </a:cubicBezTo>
                    <a:cubicBezTo>
                      <a:pt x="202" y="95"/>
                      <a:pt x="202" y="100"/>
                      <a:pt x="202" y="103"/>
                    </a:cubicBezTo>
                    <a:cubicBezTo>
                      <a:pt x="202" y="111"/>
                      <a:pt x="206" y="131"/>
                      <a:pt x="209" y="136"/>
                    </a:cubicBezTo>
                    <a:cubicBezTo>
                      <a:pt x="211" y="141"/>
                      <a:pt x="211" y="141"/>
                      <a:pt x="213" y="145"/>
                    </a:cubicBezTo>
                    <a:cubicBezTo>
                      <a:pt x="215" y="149"/>
                      <a:pt x="223" y="171"/>
                      <a:pt x="220" y="176"/>
                    </a:cubicBezTo>
                    <a:cubicBezTo>
                      <a:pt x="219" y="178"/>
                      <a:pt x="217" y="178"/>
                      <a:pt x="215" y="177"/>
                    </a:cubicBezTo>
                    <a:cubicBezTo>
                      <a:pt x="214" y="176"/>
                      <a:pt x="214" y="174"/>
                      <a:pt x="214" y="172"/>
                    </a:cubicBezTo>
                    <a:cubicBezTo>
                      <a:pt x="212" y="161"/>
                      <a:pt x="202" y="139"/>
                      <a:pt x="201" y="143"/>
                    </a:cubicBezTo>
                    <a:cubicBezTo>
                      <a:pt x="199" y="155"/>
                      <a:pt x="194" y="178"/>
                      <a:pt x="194" y="190"/>
                    </a:cubicBezTo>
                    <a:cubicBezTo>
                      <a:pt x="194" y="194"/>
                      <a:pt x="195" y="199"/>
                      <a:pt x="196" y="202"/>
                    </a:cubicBezTo>
                    <a:cubicBezTo>
                      <a:pt x="198" y="208"/>
                      <a:pt x="200" y="211"/>
                      <a:pt x="201" y="216"/>
                    </a:cubicBezTo>
                    <a:cubicBezTo>
                      <a:pt x="202" y="225"/>
                      <a:pt x="197" y="234"/>
                      <a:pt x="190" y="230"/>
                    </a:cubicBezTo>
                    <a:cubicBezTo>
                      <a:pt x="187" y="228"/>
                      <a:pt x="193" y="216"/>
                      <a:pt x="187" y="199"/>
                    </a:cubicBezTo>
                    <a:cubicBezTo>
                      <a:pt x="186" y="197"/>
                      <a:pt x="185" y="194"/>
                      <a:pt x="184" y="197"/>
                    </a:cubicBezTo>
                    <a:cubicBezTo>
                      <a:pt x="177" y="213"/>
                      <a:pt x="168" y="226"/>
                      <a:pt x="164" y="244"/>
                    </a:cubicBezTo>
                    <a:cubicBezTo>
                      <a:pt x="163" y="248"/>
                      <a:pt x="163" y="251"/>
                      <a:pt x="162" y="256"/>
                    </a:cubicBezTo>
                    <a:cubicBezTo>
                      <a:pt x="162" y="266"/>
                      <a:pt x="164" y="284"/>
                      <a:pt x="151" y="289"/>
                    </a:cubicBezTo>
                    <a:cubicBezTo>
                      <a:pt x="150" y="290"/>
                      <a:pt x="148" y="289"/>
                      <a:pt x="147" y="289"/>
                    </a:cubicBezTo>
                    <a:cubicBezTo>
                      <a:pt x="144" y="286"/>
                      <a:pt x="147" y="282"/>
                      <a:pt x="148" y="280"/>
                    </a:cubicBezTo>
                    <a:cubicBezTo>
                      <a:pt x="149" y="277"/>
                      <a:pt x="154" y="265"/>
                      <a:pt x="154" y="258"/>
                    </a:cubicBezTo>
                    <a:cubicBezTo>
                      <a:pt x="154" y="251"/>
                      <a:pt x="151" y="255"/>
                      <a:pt x="148" y="259"/>
                    </a:cubicBezTo>
                    <a:cubicBezTo>
                      <a:pt x="141" y="267"/>
                      <a:pt x="123" y="284"/>
                      <a:pt x="121" y="286"/>
                    </a:cubicBezTo>
                    <a:cubicBezTo>
                      <a:pt x="110" y="301"/>
                      <a:pt x="111" y="319"/>
                      <a:pt x="104" y="326"/>
                    </a:cubicBezTo>
                    <a:cubicBezTo>
                      <a:pt x="100" y="330"/>
                      <a:pt x="93" y="335"/>
                      <a:pt x="89" y="333"/>
                    </a:cubicBezTo>
                    <a:cubicBezTo>
                      <a:pt x="87" y="328"/>
                      <a:pt x="92" y="326"/>
                      <a:pt x="94" y="323"/>
                    </a:cubicBezTo>
                    <a:cubicBezTo>
                      <a:pt x="96" y="318"/>
                      <a:pt x="104" y="304"/>
                      <a:pt x="105" y="298"/>
                    </a:cubicBezTo>
                    <a:cubicBezTo>
                      <a:pt x="106" y="296"/>
                      <a:pt x="105" y="297"/>
                      <a:pt x="104" y="297"/>
                    </a:cubicBezTo>
                    <a:cubicBezTo>
                      <a:pt x="100" y="299"/>
                      <a:pt x="94" y="304"/>
                      <a:pt x="91" y="305"/>
                    </a:cubicBezTo>
                    <a:cubicBezTo>
                      <a:pt x="53" y="323"/>
                      <a:pt x="51" y="331"/>
                      <a:pt x="32" y="355"/>
                    </a:cubicBezTo>
                    <a:cubicBezTo>
                      <a:pt x="27" y="361"/>
                      <a:pt x="9" y="361"/>
                      <a:pt x="1" y="369"/>
                    </a:cubicBezTo>
                    <a:cubicBezTo>
                      <a:pt x="0" y="370"/>
                      <a:pt x="0" y="370"/>
                      <a:pt x="1" y="370"/>
                    </a:cubicBezTo>
                    <a:cubicBezTo>
                      <a:pt x="31" y="382"/>
                      <a:pt x="76" y="383"/>
                      <a:pt x="118" y="355"/>
                    </a:cubicBezTo>
                    <a:cubicBezTo>
                      <a:pt x="119" y="354"/>
                      <a:pt x="119" y="353"/>
                      <a:pt x="118" y="354"/>
                    </a:cubicBezTo>
                    <a:cubicBezTo>
                      <a:pt x="115" y="354"/>
                      <a:pt x="106" y="356"/>
                      <a:pt x="102" y="356"/>
                    </a:cubicBezTo>
                    <a:cubicBezTo>
                      <a:pt x="99" y="356"/>
                      <a:pt x="85" y="355"/>
                      <a:pt x="86" y="350"/>
                    </a:cubicBezTo>
                    <a:cubicBezTo>
                      <a:pt x="86" y="347"/>
                      <a:pt x="91" y="347"/>
                      <a:pt x="94" y="347"/>
                    </a:cubicBezTo>
                    <a:cubicBezTo>
                      <a:pt x="98" y="347"/>
                      <a:pt x="101" y="347"/>
                      <a:pt x="106" y="347"/>
                    </a:cubicBezTo>
                    <a:cubicBezTo>
                      <a:pt x="124" y="347"/>
                      <a:pt x="137" y="341"/>
                      <a:pt x="151" y="332"/>
                    </a:cubicBezTo>
                    <a:cubicBezTo>
                      <a:pt x="157" y="328"/>
                      <a:pt x="166" y="321"/>
                      <a:pt x="171" y="316"/>
                    </a:cubicBezTo>
                    <a:cubicBezTo>
                      <a:pt x="172" y="315"/>
                      <a:pt x="171" y="314"/>
                      <a:pt x="170" y="314"/>
                    </a:cubicBezTo>
                    <a:cubicBezTo>
                      <a:pt x="159" y="314"/>
                      <a:pt x="140" y="317"/>
                      <a:pt x="129" y="321"/>
                    </a:cubicBezTo>
                    <a:cubicBezTo>
                      <a:pt x="127" y="321"/>
                      <a:pt x="126" y="321"/>
                      <a:pt x="125" y="319"/>
                    </a:cubicBezTo>
                    <a:cubicBezTo>
                      <a:pt x="125" y="316"/>
                      <a:pt x="125" y="315"/>
                      <a:pt x="128" y="315"/>
                    </a:cubicBezTo>
                    <a:cubicBezTo>
                      <a:pt x="141" y="312"/>
                      <a:pt x="181" y="303"/>
                      <a:pt x="198" y="280"/>
                    </a:cubicBezTo>
                    <a:cubicBezTo>
                      <a:pt x="201" y="277"/>
                      <a:pt x="204" y="273"/>
                      <a:pt x="206" y="269"/>
                    </a:cubicBezTo>
                    <a:cubicBezTo>
                      <a:pt x="207" y="267"/>
                      <a:pt x="206" y="267"/>
                      <a:pt x="205" y="268"/>
                    </a:cubicBezTo>
                    <a:cubicBezTo>
                      <a:pt x="202" y="268"/>
                      <a:pt x="199" y="271"/>
                      <a:pt x="197" y="271"/>
                    </a:cubicBezTo>
                    <a:cubicBezTo>
                      <a:pt x="194" y="273"/>
                      <a:pt x="175" y="280"/>
                      <a:pt x="173" y="278"/>
                    </a:cubicBezTo>
                    <a:cubicBezTo>
                      <a:pt x="170" y="275"/>
                      <a:pt x="174" y="272"/>
                      <a:pt x="176" y="271"/>
                    </a:cubicBezTo>
                    <a:cubicBezTo>
                      <a:pt x="186" y="263"/>
                      <a:pt x="199" y="261"/>
                      <a:pt x="210" y="252"/>
                    </a:cubicBezTo>
                    <a:cubicBezTo>
                      <a:pt x="228" y="237"/>
                      <a:pt x="236" y="221"/>
                      <a:pt x="247" y="206"/>
                    </a:cubicBezTo>
                    <a:cubicBezTo>
                      <a:pt x="246" y="201"/>
                      <a:pt x="228" y="214"/>
                      <a:pt x="225" y="215"/>
                    </a:cubicBezTo>
                    <a:cubicBezTo>
                      <a:pt x="223" y="216"/>
                      <a:pt x="218" y="218"/>
                      <a:pt x="216" y="216"/>
                    </a:cubicBezTo>
                    <a:cubicBezTo>
                      <a:pt x="211" y="213"/>
                      <a:pt x="220" y="208"/>
                      <a:pt x="221" y="207"/>
                    </a:cubicBezTo>
                    <a:cubicBezTo>
                      <a:pt x="237" y="198"/>
                      <a:pt x="247" y="182"/>
                      <a:pt x="257" y="152"/>
                    </a:cubicBezTo>
                    <a:cubicBezTo>
                      <a:pt x="258" y="150"/>
                      <a:pt x="259" y="147"/>
                      <a:pt x="256" y="148"/>
                    </a:cubicBezTo>
                    <a:cubicBezTo>
                      <a:pt x="253" y="150"/>
                      <a:pt x="244" y="162"/>
                      <a:pt x="237" y="158"/>
                    </a:cubicBezTo>
                    <a:cubicBezTo>
                      <a:pt x="234" y="156"/>
                      <a:pt x="242" y="148"/>
                      <a:pt x="244" y="144"/>
                    </a:cubicBezTo>
                    <a:cubicBezTo>
                      <a:pt x="253" y="128"/>
                      <a:pt x="255" y="111"/>
                      <a:pt x="256" y="90"/>
                    </a:cubicBezTo>
                    <a:cubicBezTo>
                      <a:pt x="256" y="88"/>
                      <a:pt x="255" y="88"/>
                      <a:pt x="254" y="89"/>
                    </a:cubicBezTo>
                    <a:close/>
                    <a:moveTo>
                      <a:pt x="210" y="10"/>
                    </a:moveTo>
                    <a:cubicBezTo>
                      <a:pt x="209" y="20"/>
                      <a:pt x="211" y="39"/>
                      <a:pt x="214" y="49"/>
                    </a:cubicBezTo>
                    <a:cubicBezTo>
                      <a:pt x="215" y="52"/>
                      <a:pt x="217" y="61"/>
                      <a:pt x="214" y="63"/>
                    </a:cubicBezTo>
                    <a:cubicBezTo>
                      <a:pt x="211" y="64"/>
                      <a:pt x="210" y="61"/>
                      <a:pt x="208" y="60"/>
                    </a:cubicBezTo>
                    <a:cubicBezTo>
                      <a:pt x="205" y="57"/>
                      <a:pt x="202" y="54"/>
                      <a:pt x="198" y="52"/>
                    </a:cubicBezTo>
                    <a:cubicBezTo>
                      <a:pt x="195" y="49"/>
                      <a:pt x="194" y="50"/>
                      <a:pt x="196" y="54"/>
                    </a:cubicBezTo>
                    <a:cubicBezTo>
                      <a:pt x="197" y="59"/>
                      <a:pt x="199" y="67"/>
                      <a:pt x="200" y="72"/>
                    </a:cubicBezTo>
                    <a:cubicBezTo>
                      <a:pt x="204" y="82"/>
                      <a:pt x="212" y="91"/>
                      <a:pt x="218" y="99"/>
                    </a:cubicBezTo>
                    <a:cubicBezTo>
                      <a:pt x="221" y="104"/>
                      <a:pt x="224" y="108"/>
                      <a:pt x="226" y="112"/>
                    </a:cubicBezTo>
                    <a:cubicBezTo>
                      <a:pt x="226" y="113"/>
                      <a:pt x="226" y="114"/>
                      <a:pt x="227" y="114"/>
                    </a:cubicBezTo>
                    <a:cubicBezTo>
                      <a:pt x="228" y="114"/>
                      <a:pt x="229" y="113"/>
                      <a:pt x="229" y="112"/>
                    </a:cubicBezTo>
                    <a:cubicBezTo>
                      <a:pt x="231" y="107"/>
                      <a:pt x="236" y="100"/>
                      <a:pt x="240" y="95"/>
                    </a:cubicBezTo>
                    <a:cubicBezTo>
                      <a:pt x="248" y="82"/>
                      <a:pt x="253" y="62"/>
                      <a:pt x="252" y="40"/>
                    </a:cubicBezTo>
                    <a:cubicBezTo>
                      <a:pt x="252" y="37"/>
                      <a:pt x="252" y="34"/>
                      <a:pt x="252" y="32"/>
                    </a:cubicBezTo>
                    <a:cubicBezTo>
                      <a:pt x="250" y="30"/>
                      <a:pt x="249" y="32"/>
                      <a:pt x="248" y="34"/>
                    </a:cubicBezTo>
                    <a:cubicBezTo>
                      <a:pt x="245" y="40"/>
                      <a:pt x="241" y="48"/>
                      <a:pt x="238" y="55"/>
                    </a:cubicBezTo>
                    <a:cubicBezTo>
                      <a:pt x="237" y="59"/>
                      <a:pt x="232" y="57"/>
                      <a:pt x="232" y="53"/>
                    </a:cubicBezTo>
                    <a:cubicBezTo>
                      <a:pt x="232" y="52"/>
                      <a:pt x="232" y="50"/>
                      <a:pt x="232" y="49"/>
                    </a:cubicBezTo>
                    <a:cubicBezTo>
                      <a:pt x="234" y="36"/>
                      <a:pt x="222" y="19"/>
                      <a:pt x="217" y="9"/>
                    </a:cubicBezTo>
                    <a:cubicBezTo>
                      <a:pt x="214" y="4"/>
                      <a:pt x="212" y="0"/>
                      <a:pt x="2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śļïdé"/>
              <p:cNvSpPr/>
              <p:nvPr userDrawn="1"/>
            </p:nvSpPr>
            <p:spPr bwMode="auto">
              <a:xfrm>
                <a:off x="2428876" y="3054351"/>
                <a:ext cx="204788" cy="217488"/>
              </a:xfrm>
              <a:custGeom>
                <a:avLst/>
                <a:gdLst>
                  <a:gd name="T0" fmla="*/ 37 w 62"/>
                  <a:gd name="T1" fmla="*/ 3 h 66"/>
                  <a:gd name="T2" fmla="*/ 50 w 62"/>
                  <a:gd name="T3" fmla="*/ 57 h 66"/>
                  <a:gd name="T4" fmla="*/ 13 w 62"/>
                  <a:gd name="T5" fmla="*/ 59 h 66"/>
                  <a:gd name="T6" fmla="*/ 9 w 62"/>
                  <a:gd name="T7" fmla="*/ 56 h 66"/>
                  <a:gd name="T8" fmla="*/ 9 w 62"/>
                  <a:gd name="T9" fmla="*/ 48 h 66"/>
                  <a:gd name="T10" fmla="*/ 21 w 62"/>
                  <a:gd name="T11" fmla="*/ 47 h 66"/>
                  <a:gd name="T12" fmla="*/ 28 w 62"/>
                  <a:gd name="T13" fmla="*/ 52 h 66"/>
                  <a:gd name="T14" fmla="*/ 37 w 62"/>
                  <a:gd name="T15" fmla="*/ 43 h 66"/>
                  <a:gd name="T16" fmla="*/ 36 w 62"/>
                  <a:gd name="T17" fmla="*/ 41 h 66"/>
                  <a:gd name="T18" fmla="*/ 29 w 62"/>
                  <a:gd name="T19" fmla="*/ 43 h 66"/>
                  <a:gd name="T20" fmla="*/ 9 w 62"/>
                  <a:gd name="T21" fmla="*/ 12 h 66"/>
                  <a:gd name="T22" fmla="*/ 37 w 62"/>
                  <a:gd name="T23" fmla="*/ 3 h 66"/>
                  <a:gd name="T24" fmla="*/ 26 w 62"/>
                  <a:gd name="T25" fmla="*/ 18 h 66"/>
                  <a:gd name="T26" fmla="*/ 32 w 62"/>
                  <a:gd name="T27" fmla="*/ 29 h 66"/>
                  <a:gd name="T28" fmla="*/ 37 w 62"/>
                  <a:gd name="T29" fmla="*/ 27 h 66"/>
                  <a:gd name="T30" fmla="*/ 37 w 62"/>
                  <a:gd name="T31" fmla="*/ 24 h 66"/>
                  <a:gd name="T32" fmla="*/ 34 w 62"/>
                  <a:gd name="T33" fmla="*/ 17 h 66"/>
                  <a:gd name="T34" fmla="*/ 26 w 62"/>
                  <a:gd name="T35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66">
                    <a:moveTo>
                      <a:pt x="37" y="3"/>
                    </a:moveTo>
                    <a:cubicBezTo>
                      <a:pt x="60" y="9"/>
                      <a:pt x="62" y="41"/>
                      <a:pt x="50" y="57"/>
                    </a:cubicBezTo>
                    <a:cubicBezTo>
                      <a:pt x="43" y="66"/>
                      <a:pt x="23" y="66"/>
                      <a:pt x="13" y="59"/>
                    </a:cubicBezTo>
                    <a:cubicBezTo>
                      <a:pt x="12" y="59"/>
                      <a:pt x="11" y="57"/>
                      <a:pt x="9" y="56"/>
                    </a:cubicBezTo>
                    <a:cubicBezTo>
                      <a:pt x="8" y="54"/>
                      <a:pt x="5" y="49"/>
                      <a:pt x="9" y="48"/>
                    </a:cubicBezTo>
                    <a:cubicBezTo>
                      <a:pt x="12" y="47"/>
                      <a:pt x="19" y="46"/>
                      <a:pt x="21" y="47"/>
                    </a:cubicBezTo>
                    <a:cubicBezTo>
                      <a:pt x="24" y="48"/>
                      <a:pt x="25" y="51"/>
                      <a:pt x="28" y="52"/>
                    </a:cubicBezTo>
                    <a:cubicBezTo>
                      <a:pt x="32" y="52"/>
                      <a:pt x="36" y="47"/>
                      <a:pt x="37" y="43"/>
                    </a:cubicBezTo>
                    <a:cubicBezTo>
                      <a:pt x="37" y="41"/>
                      <a:pt x="37" y="41"/>
                      <a:pt x="36" y="41"/>
                    </a:cubicBezTo>
                    <a:cubicBezTo>
                      <a:pt x="33" y="41"/>
                      <a:pt x="31" y="43"/>
                      <a:pt x="29" y="43"/>
                    </a:cubicBezTo>
                    <a:cubicBezTo>
                      <a:pt x="11" y="46"/>
                      <a:pt x="0" y="26"/>
                      <a:pt x="9" y="12"/>
                    </a:cubicBezTo>
                    <a:cubicBezTo>
                      <a:pt x="16" y="3"/>
                      <a:pt x="27" y="0"/>
                      <a:pt x="37" y="3"/>
                    </a:cubicBezTo>
                    <a:close/>
                    <a:moveTo>
                      <a:pt x="26" y="18"/>
                    </a:moveTo>
                    <a:cubicBezTo>
                      <a:pt x="24" y="23"/>
                      <a:pt x="25" y="30"/>
                      <a:pt x="32" y="29"/>
                    </a:cubicBezTo>
                    <a:cubicBezTo>
                      <a:pt x="34" y="29"/>
                      <a:pt x="36" y="28"/>
                      <a:pt x="37" y="27"/>
                    </a:cubicBezTo>
                    <a:cubicBezTo>
                      <a:pt x="37" y="26"/>
                      <a:pt x="37" y="25"/>
                      <a:pt x="37" y="24"/>
                    </a:cubicBezTo>
                    <a:cubicBezTo>
                      <a:pt x="36" y="21"/>
                      <a:pt x="36" y="18"/>
                      <a:pt x="34" y="17"/>
                    </a:cubicBezTo>
                    <a:cubicBezTo>
                      <a:pt x="31" y="16"/>
                      <a:pt x="27" y="15"/>
                      <a:pt x="2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šliḑê"/>
              <p:cNvSpPr/>
              <p:nvPr userDrawn="1"/>
            </p:nvSpPr>
            <p:spPr bwMode="auto">
              <a:xfrm>
                <a:off x="2195513" y="3054351"/>
                <a:ext cx="128588" cy="207963"/>
              </a:xfrm>
              <a:custGeom>
                <a:avLst/>
                <a:gdLst>
                  <a:gd name="T0" fmla="*/ 21 w 39"/>
                  <a:gd name="T1" fmla="*/ 1 h 63"/>
                  <a:gd name="T2" fmla="*/ 28 w 39"/>
                  <a:gd name="T3" fmla="*/ 1 h 63"/>
                  <a:gd name="T4" fmla="*/ 30 w 39"/>
                  <a:gd name="T5" fmla="*/ 9 h 63"/>
                  <a:gd name="T6" fmla="*/ 29 w 39"/>
                  <a:gd name="T7" fmla="*/ 45 h 63"/>
                  <a:gd name="T8" fmla="*/ 38 w 39"/>
                  <a:gd name="T9" fmla="*/ 48 h 63"/>
                  <a:gd name="T10" fmla="*/ 37 w 39"/>
                  <a:gd name="T11" fmla="*/ 61 h 63"/>
                  <a:gd name="T12" fmla="*/ 22 w 39"/>
                  <a:gd name="T13" fmla="*/ 62 h 63"/>
                  <a:gd name="T14" fmla="*/ 1 w 39"/>
                  <a:gd name="T15" fmla="*/ 60 h 63"/>
                  <a:gd name="T16" fmla="*/ 0 w 39"/>
                  <a:gd name="T17" fmla="*/ 51 h 63"/>
                  <a:gd name="T18" fmla="*/ 3 w 39"/>
                  <a:gd name="T19" fmla="*/ 47 h 63"/>
                  <a:gd name="T20" fmla="*/ 8 w 39"/>
                  <a:gd name="T21" fmla="*/ 47 h 63"/>
                  <a:gd name="T22" fmla="*/ 9 w 39"/>
                  <a:gd name="T23" fmla="*/ 43 h 63"/>
                  <a:gd name="T24" fmla="*/ 9 w 39"/>
                  <a:gd name="T25" fmla="*/ 30 h 63"/>
                  <a:gd name="T26" fmla="*/ 9 w 39"/>
                  <a:gd name="T27" fmla="*/ 24 h 63"/>
                  <a:gd name="T28" fmla="*/ 8 w 39"/>
                  <a:gd name="T29" fmla="*/ 23 h 63"/>
                  <a:gd name="T30" fmla="*/ 3 w 39"/>
                  <a:gd name="T31" fmla="*/ 23 h 63"/>
                  <a:gd name="T32" fmla="*/ 1 w 39"/>
                  <a:gd name="T33" fmla="*/ 22 h 63"/>
                  <a:gd name="T34" fmla="*/ 1 w 39"/>
                  <a:gd name="T35" fmla="*/ 11 h 63"/>
                  <a:gd name="T36" fmla="*/ 7 w 39"/>
                  <a:gd name="T37" fmla="*/ 8 h 63"/>
                  <a:gd name="T38" fmla="*/ 15 w 39"/>
                  <a:gd name="T39" fmla="*/ 5 h 63"/>
                  <a:gd name="T40" fmla="*/ 21 w 39"/>
                  <a:gd name="T41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63">
                    <a:moveTo>
                      <a:pt x="21" y="1"/>
                    </a:moveTo>
                    <a:cubicBezTo>
                      <a:pt x="23" y="0"/>
                      <a:pt x="27" y="0"/>
                      <a:pt x="28" y="1"/>
                    </a:cubicBezTo>
                    <a:cubicBezTo>
                      <a:pt x="30" y="2"/>
                      <a:pt x="30" y="6"/>
                      <a:pt x="30" y="9"/>
                    </a:cubicBezTo>
                    <a:cubicBezTo>
                      <a:pt x="29" y="21"/>
                      <a:pt x="29" y="33"/>
                      <a:pt x="29" y="45"/>
                    </a:cubicBezTo>
                    <a:cubicBezTo>
                      <a:pt x="29" y="48"/>
                      <a:pt x="36" y="45"/>
                      <a:pt x="38" y="48"/>
                    </a:cubicBezTo>
                    <a:cubicBezTo>
                      <a:pt x="39" y="51"/>
                      <a:pt x="39" y="59"/>
                      <a:pt x="37" y="61"/>
                    </a:cubicBezTo>
                    <a:cubicBezTo>
                      <a:pt x="34" y="63"/>
                      <a:pt x="26" y="62"/>
                      <a:pt x="22" y="62"/>
                    </a:cubicBezTo>
                    <a:cubicBezTo>
                      <a:pt x="17" y="62"/>
                      <a:pt x="4" y="63"/>
                      <a:pt x="1" y="60"/>
                    </a:cubicBezTo>
                    <a:cubicBezTo>
                      <a:pt x="0" y="59"/>
                      <a:pt x="0" y="54"/>
                      <a:pt x="0" y="51"/>
                    </a:cubicBezTo>
                    <a:cubicBezTo>
                      <a:pt x="1" y="49"/>
                      <a:pt x="1" y="47"/>
                      <a:pt x="3" y="47"/>
                    </a:cubicBezTo>
                    <a:cubicBezTo>
                      <a:pt x="4" y="47"/>
                      <a:pt x="6" y="47"/>
                      <a:pt x="8" y="47"/>
                    </a:cubicBezTo>
                    <a:cubicBezTo>
                      <a:pt x="10" y="46"/>
                      <a:pt x="9" y="45"/>
                      <a:pt x="9" y="43"/>
                    </a:cubicBezTo>
                    <a:cubicBezTo>
                      <a:pt x="9" y="39"/>
                      <a:pt x="9" y="35"/>
                      <a:pt x="9" y="30"/>
                    </a:cubicBezTo>
                    <a:cubicBezTo>
                      <a:pt x="9" y="28"/>
                      <a:pt x="9" y="26"/>
                      <a:pt x="9" y="24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3"/>
                      <a:pt x="4" y="23"/>
                      <a:pt x="3" y="23"/>
                    </a:cubicBezTo>
                    <a:cubicBezTo>
                      <a:pt x="2" y="23"/>
                      <a:pt x="1" y="22"/>
                      <a:pt x="1" y="22"/>
                    </a:cubicBezTo>
                    <a:cubicBezTo>
                      <a:pt x="0" y="19"/>
                      <a:pt x="0" y="13"/>
                      <a:pt x="1" y="11"/>
                    </a:cubicBezTo>
                    <a:cubicBezTo>
                      <a:pt x="2" y="8"/>
                      <a:pt x="4" y="9"/>
                      <a:pt x="7" y="8"/>
                    </a:cubicBezTo>
                    <a:cubicBezTo>
                      <a:pt x="9" y="7"/>
                      <a:pt x="13" y="6"/>
                      <a:pt x="15" y="5"/>
                    </a:cubicBezTo>
                    <a:cubicBezTo>
                      <a:pt x="18" y="4"/>
                      <a:pt x="19" y="2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ṥḷíḑê"/>
              <p:cNvSpPr/>
              <p:nvPr userDrawn="1"/>
            </p:nvSpPr>
            <p:spPr bwMode="auto">
              <a:xfrm>
                <a:off x="2771776" y="3038476"/>
                <a:ext cx="165100" cy="217488"/>
              </a:xfrm>
              <a:custGeom>
                <a:avLst/>
                <a:gdLst>
                  <a:gd name="T0" fmla="*/ 49 w 50"/>
                  <a:gd name="T1" fmla="*/ 20 h 66"/>
                  <a:gd name="T2" fmla="*/ 47 w 50"/>
                  <a:gd name="T3" fmla="*/ 32 h 66"/>
                  <a:gd name="T4" fmla="*/ 21 w 50"/>
                  <a:gd name="T5" fmla="*/ 50 h 66"/>
                  <a:gd name="T6" fmla="*/ 20 w 50"/>
                  <a:gd name="T7" fmla="*/ 51 h 66"/>
                  <a:gd name="T8" fmla="*/ 21 w 50"/>
                  <a:gd name="T9" fmla="*/ 52 h 66"/>
                  <a:gd name="T10" fmla="*/ 33 w 50"/>
                  <a:gd name="T11" fmla="*/ 52 h 66"/>
                  <a:gd name="T12" fmla="*/ 36 w 50"/>
                  <a:gd name="T13" fmla="*/ 50 h 66"/>
                  <a:gd name="T14" fmla="*/ 37 w 50"/>
                  <a:gd name="T15" fmla="*/ 47 h 66"/>
                  <a:gd name="T16" fmla="*/ 50 w 50"/>
                  <a:gd name="T17" fmla="*/ 47 h 66"/>
                  <a:gd name="T18" fmla="*/ 50 w 50"/>
                  <a:gd name="T19" fmla="*/ 66 h 66"/>
                  <a:gd name="T20" fmla="*/ 2 w 50"/>
                  <a:gd name="T21" fmla="*/ 66 h 66"/>
                  <a:gd name="T22" fmla="*/ 13 w 50"/>
                  <a:gd name="T23" fmla="*/ 39 h 66"/>
                  <a:gd name="T24" fmla="*/ 17 w 50"/>
                  <a:gd name="T25" fmla="*/ 36 h 66"/>
                  <a:gd name="T26" fmla="*/ 30 w 50"/>
                  <a:gd name="T27" fmla="*/ 23 h 66"/>
                  <a:gd name="T28" fmla="*/ 21 w 50"/>
                  <a:gd name="T29" fmla="*/ 18 h 66"/>
                  <a:gd name="T30" fmla="*/ 18 w 50"/>
                  <a:gd name="T31" fmla="*/ 25 h 66"/>
                  <a:gd name="T32" fmla="*/ 3 w 50"/>
                  <a:gd name="T33" fmla="*/ 25 h 66"/>
                  <a:gd name="T34" fmla="*/ 6 w 50"/>
                  <a:gd name="T35" fmla="*/ 13 h 66"/>
                  <a:gd name="T36" fmla="*/ 49 w 50"/>
                  <a:gd name="T37" fmla="*/ 2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66">
                    <a:moveTo>
                      <a:pt x="49" y="20"/>
                    </a:moveTo>
                    <a:cubicBezTo>
                      <a:pt x="50" y="24"/>
                      <a:pt x="49" y="29"/>
                      <a:pt x="47" y="32"/>
                    </a:cubicBezTo>
                    <a:cubicBezTo>
                      <a:pt x="41" y="40"/>
                      <a:pt x="28" y="43"/>
                      <a:pt x="21" y="5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0" y="52"/>
                      <a:pt x="21" y="52"/>
                    </a:cubicBezTo>
                    <a:cubicBezTo>
                      <a:pt x="23" y="52"/>
                      <a:pt x="29" y="53"/>
                      <a:pt x="33" y="52"/>
                    </a:cubicBezTo>
                    <a:cubicBezTo>
                      <a:pt x="35" y="52"/>
                      <a:pt x="35" y="52"/>
                      <a:pt x="36" y="50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48"/>
                      <a:pt x="11" y="41"/>
                      <a:pt x="13" y="39"/>
                    </a:cubicBezTo>
                    <a:cubicBezTo>
                      <a:pt x="15" y="38"/>
                      <a:pt x="15" y="38"/>
                      <a:pt x="17" y="36"/>
                    </a:cubicBezTo>
                    <a:cubicBezTo>
                      <a:pt x="21" y="33"/>
                      <a:pt x="30" y="28"/>
                      <a:pt x="30" y="23"/>
                    </a:cubicBezTo>
                    <a:cubicBezTo>
                      <a:pt x="29" y="19"/>
                      <a:pt x="25" y="16"/>
                      <a:pt x="21" y="18"/>
                    </a:cubicBezTo>
                    <a:cubicBezTo>
                      <a:pt x="19" y="19"/>
                      <a:pt x="20" y="23"/>
                      <a:pt x="18" y="25"/>
                    </a:cubicBezTo>
                    <a:cubicBezTo>
                      <a:pt x="16" y="27"/>
                      <a:pt x="4" y="27"/>
                      <a:pt x="3" y="25"/>
                    </a:cubicBezTo>
                    <a:cubicBezTo>
                      <a:pt x="0" y="22"/>
                      <a:pt x="4" y="15"/>
                      <a:pt x="6" y="13"/>
                    </a:cubicBezTo>
                    <a:cubicBezTo>
                      <a:pt x="16" y="0"/>
                      <a:pt x="43" y="4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ŝļïďé"/>
              <p:cNvSpPr/>
              <p:nvPr userDrawn="1"/>
            </p:nvSpPr>
            <p:spPr bwMode="auto">
              <a:xfrm>
                <a:off x="1522413" y="2971801"/>
                <a:ext cx="2443163" cy="1690688"/>
              </a:xfrm>
              <a:custGeom>
                <a:avLst/>
                <a:gdLst>
                  <a:gd name="T0" fmla="*/ 61 w 741"/>
                  <a:gd name="T1" fmla="*/ 65 h 512"/>
                  <a:gd name="T2" fmla="*/ 21 w 741"/>
                  <a:gd name="T3" fmla="*/ 28 h 512"/>
                  <a:gd name="T4" fmla="*/ 2 w 741"/>
                  <a:gd name="T5" fmla="*/ 120 h 512"/>
                  <a:gd name="T6" fmla="*/ 10 w 741"/>
                  <a:gd name="T7" fmla="*/ 93 h 512"/>
                  <a:gd name="T8" fmla="*/ 64 w 741"/>
                  <a:gd name="T9" fmla="*/ 83 h 512"/>
                  <a:gd name="T10" fmla="*/ 62 w 741"/>
                  <a:gd name="T11" fmla="*/ 96 h 512"/>
                  <a:gd name="T12" fmla="*/ 65 w 741"/>
                  <a:gd name="T13" fmla="*/ 143 h 512"/>
                  <a:gd name="T14" fmla="*/ 71 w 741"/>
                  <a:gd name="T15" fmla="*/ 182 h 512"/>
                  <a:gd name="T16" fmla="*/ 19 w 741"/>
                  <a:gd name="T17" fmla="*/ 260 h 512"/>
                  <a:gd name="T18" fmla="*/ 73 w 741"/>
                  <a:gd name="T19" fmla="*/ 224 h 512"/>
                  <a:gd name="T20" fmla="*/ 92 w 741"/>
                  <a:gd name="T21" fmla="*/ 271 h 512"/>
                  <a:gd name="T22" fmla="*/ 31 w 741"/>
                  <a:gd name="T23" fmla="*/ 292 h 512"/>
                  <a:gd name="T24" fmla="*/ 95 w 741"/>
                  <a:gd name="T25" fmla="*/ 337 h 512"/>
                  <a:gd name="T26" fmla="*/ 63 w 741"/>
                  <a:gd name="T27" fmla="*/ 351 h 512"/>
                  <a:gd name="T28" fmla="*/ 115 w 741"/>
                  <a:gd name="T29" fmla="*/ 319 h 512"/>
                  <a:gd name="T30" fmla="*/ 95 w 741"/>
                  <a:gd name="T31" fmla="*/ 337 h 512"/>
                  <a:gd name="T32" fmla="*/ 126 w 741"/>
                  <a:gd name="T33" fmla="*/ 438 h 512"/>
                  <a:gd name="T34" fmla="*/ 158 w 741"/>
                  <a:gd name="T35" fmla="*/ 368 h 512"/>
                  <a:gd name="T36" fmla="*/ 153 w 741"/>
                  <a:gd name="T37" fmla="*/ 402 h 512"/>
                  <a:gd name="T38" fmla="*/ 159 w 741"/>
                  <a:gd name="T39" fmla="*/ 444 h 512"/>
                  <a:gd name="T40" fmla="*/ 210 w 741"/>
                  <a:gd name="T41" fmla="*/ 403 h 512"/>
                  <a:gd name="T42" fmla="*/ 197 w 741"/>
                  <a:gd name="T43" fmla="*/ 466 h 512"/>
                  <a:gd name="T44" fmla="*/ 248 w 741"/>
                  <a:gd name="T45" fmla="*/ 470 h 512"/>
                  <a:gd name="T46" fmla="*/ 272 w 741"/>
                  <a:gd name="T47" fmla="*/ 439 h 512"/>
                  <a:gd name="T48" fmla="*/ 208 w 741"/>
                  <a:gd name="T49" fmla="*/ 467 h 512"/>
                  <a:gd name="T50" fmla="*/ 335 w 741"/>
                  <a:gd name="T51" fmla="*/ 489 h 512"/>
                  <a:gd name="T52" fmla="*/ 340 w 741"/>
                  <a:gd name="T53" fmla="*/ 457 h 512"/>
                  <a:gd name="T54" fmla="*/ 321 w 741"/>
                  <a:gd name="T55" fmla="*/ 493 h 512"/>
                  <a:gd name="T56" fmla="*/ 427 w 741"/>
                  <a:gd name="T57" fmla="*/ 448 h 512"/>
                  <a:gd name="T58" fmla="*/ 455 w 741"/>
                  <a:gd name="T59" fmla="*/ 448 h 512"/>
                  <a:gd name="T60" fmla="*/ 463 w 741"/>
                  <a:gd name="T61" fmla="*/ 446 h 512"/>
                  <a:gd name="T62" fmla="*/ 407 w 741"/>
                  <a:gd name="T63" fmla="*/ 456 h 512"/>
                  <a:gd name="T64" fmla="*/ 501 w 741"/>
                  <a:gd name="T65" fmla="*/ 484 h 512"/>
                  <a:gd name="T66" fmla="*/ 521 w 741"/>
                  <a:gd name="T67" fmla="*/ 422 h 512"/>
                  <a:gd name="T68" fmla="*/ 527 w 741"/>
                  <a:gd name="T69" fmla="*/ 419 h 512"/>
                  <a:gd name="T70" fmla="*/ 512 w 741"/>
                  <a:gd name="T71" fmla="*/ 483 h 512"/>
                  <a:gd name="T72" fmla="*/ 587 w 741"/>
                  <a:gd name="T73" fmla="*/ 447 h 512"/>
                  <a:gd name="T74" fmla="*/ 534 w 741"/>
                  <a:gd name="T75" fmla="*/ 408 h 512"/>
                  <a:gd name="T76" fmla="*/ 603 w 741"/>
                  <a:gd name="T77" fmla="*/ 347 h 512"/>
                  <a:gd name="T78" fmla="*/ 621 w 741"/>
                  <a:gd name="T79" fmla="*/ 418 h 512"/>
                  <a:gd name="T80" fmla="*/ 578 w 741"/>
                  <a:gd name="T81" fmla="*/ 378 h 512"/>
                  <a:gd name="T82" fmla="*/ 687 w 741"/>
                  <a:gd name="T83" fmla="*/ 340 h 512"/>
                  <a:gd name="T84" fmla="*/ 609 w 741"/>
                  <a:gd name="T85" fmla="*/ 343 h 512"/>
                  <a:gd name="T86" fmla="*/ 633 w 741"/>
                  <a:gd name="T87" fmla="*/ 314 h 512"/>
                  <a:gd name="T88" fmla="*/ 656 w 741"/>
                  <a:gd name="T89" fmla="*/ 322 h 512"/>
                  <a:gd name="T90" fmla="*/ 679 w 741"/>
                  <a:gd name="T91" fmla="*/ 335 h 512"/>
                  <a:gd name="T92" fmla="*/ 695 w 741"/>
                  <a:gd name="T93" fmla="*/ 316 h 512"/>
                  <a:gd name="T94" fmla="*/ 677 w 741"/>
                  <a:gd name="T95" fmla="*/ 248 h 512"/>
                  <a:gd name="T96" fmla="*/ 715 w 741"/>
                  <a:gd name="T97" fmla="*/ 284 h 512"/>
                  <a:gd name="T98" fmla="*/ 703 w 741"/>
                  <a:gd name="T99" fmla="*/ 299 h 512"/>
                  <a:gd name="T100" fmla="*/ 657 w 741"/>
                  <a:gd name="T101" fmla="*/ 282 h 512"/>
                  <a:gd name="T102" fmla="*/ 673 w 741"/>
                  <a:gd name="T103" fmla="*/ 212 h 512"/>
                  <a:gd name="T104" fmla="*/ 717 w 741"/>
                  <a:gd name="T105" fmla="*/ 238 h 512"/>
                  <a:gd name="T106" fmla="*/ 735 w 741"/>
                  <a:gd name="T107" fmla="*/ 158 h 512"/>
                  <a:gd name="T108" fmla="*/ 683 w 741"/>
                  <a:gd name="T109" fmla="*/ 173 h 512"/>
                  <a:gd name="T110" fmla="*/ 684 w 741"/>
                  <a:gd name="T111" fmla="*/ 160 h 512"/>
                  <a:gd name="T112" fmla="*/ 738 w 741"/>
                  <a:gd name="T113" fmla="*/ 122 h 512"/>
                  <a:gd name="T114" fmla="*/ 689 w 741"/>
                  <a:gd name="T115" fmla="*/ 146 h 512"/>
                  <a:gd name="T116" fmla="*/ 681 w 741"/>
                  <a:gd name="T117" fmla="*/ 88 h 512"/>
                  <a:gd name="T118" fmla="*/ 723 w 741"/>
                  <a:gd name="T119" fmla="*/ 47 h 512"/>
                  <a:gd name="T120" fmla="*/ 670 w 741"/>
                  <a:gd name="T121" fmla="*/ 87 h 512"/>
                  <a:gd name="T122" fmla="*/ 660 w 741"/>
                  <a:gd name="T123" fmla="*/ 41 h 512"/>
                  <a:gd name="T124" fmla="*/ 691 w 741"/>
                  <a:gd name="T125" fmla="*/ 37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1" h="512">
                    <a:moveTo>
                      <a:pt x="63" y="7"/>
                    </a:moveTo>
                    <a:cubicBezTo>
                      <a:pt x="83" y="15"/>
                      <a:pt x="90" y="33"/>
                      <a:pt x="83" y="54"/>
                    </a:cubicBezTo>
                    <a:cubicBezTo>
                      <a:pt x="80" y="65"/>
                      <a:pt x="73" y="70"/>
                      <a:pt x="67" y="73"/>
                    </a:cubicBezTo>
                    <a:cubicBezTo>
                      <a:pt x="63" y="72"/>
                      <a:pt x="60" y="71"/>
                      <a:pt x="58" y="70"/>
                    </a:cubicBezTo>
                    <a:cubicBezTo>
                      <a:pt x="56" y="69"/>
                      <a:pt x="55" y="68"/>
                      <a:pt x="56" y="67"/>
                    </a:cubicBezTo>
                    <a:cubicBezTo>
                      <a:pt x="56" y="65"/>
                      <a:pt x="58" y="65"/>
                      <a:pt x="60" y="65"/>
                    </a:cubicBezTo>
                    <a:cubicBezTo>
                      <a:pt x="60" y="65"/>
                      <a:pt x="61" y="65"/>
                      <a:pt x="61" y="65"/>
                    </a:cubicBezTo>
                    <a:cubicBezTo>
                      <a:pt x="69" y="64"/>
                      <a:pt x="75" y="60"/>
                      <a:pt x="78" y="52"/>
                    </a:cubicBezTo>
                    <a:cubicBezTo>
                      <a:pt x="82" y="38"/>
                      <a:pt x="76" y="28"/>
                      <a:pt x="59" y="21"/>
                    </a:cubicBezTo>
                    <a:cubicBezTo>
                      <a:pt x="43" y="15"/>
                      <a:pt x="31" y="19"/>
                      <a:pt x="25" y="33"/>
                    </a:cubicBezTo>
                    <a:cubicBezTo>
                      <a:pt x="23" y="38"/>
                      <a:pt x="24" y="45"/>
                      <a:pt x="27" y="51"/>
                    </a:cubicBezTo>
                    <a:cubicBezTo>
                      <a:pt x="28" y="54"/>
                      <a:pt x="28" y="56"/>
                      <a:pt x="28" y="57"/>
                    </a:cubicBezTo>
                    <a:cubicBezTo>
                      <a:pt x="27" y="58"/>
                      <a:pt x="26" y="59"/>
                      <a:pt x="25" y="59"/>
                    </a:cubicBezTo>
                    <a:cubicBezTo>
                      <a:pt x="17" y="52"/>
                      <a:pt x="15" y="41"/>
                      <a:pt x="21" y="28"/>
                    </a:cubicBezTo>
                    <a:cubicBezTo>
                      <a:pt x="29" y="8"/>
                      <a:pt x="44" y="0"/>
                      <a:pt x="63" y="7"/>
                    </a:cubicBezTo>
                    <a:close/>
                    <a:moveTo>
                      <a:pt x="57" y="141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7" y="135"/>
                      <a:pt x="6" y="135"/>
                      <a:pt x="5" y="137"/>
                    </a:cubicBezTo>
                    <a:cubicBezTo>
                      <a:pt x="4" y="139"/>
                      <a:pt x="4" y="139"/>
                      <a:pt x="2" y="139"/>
                    </a:cubicBezTo>
                    <a:cubicBezTo>
                      <a:pt x="1" y="139"/>
                      <a:pt x="0" y="138"/>
                      <a:pt x="0" y="135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17"/>
                      <a:pt x="3" y="116"/>
                      <a:pt x="5" y="116"/>
                    </a:cubicBezTo>
                    <a:cubicBezTo>
                      <a:pt x="6" y="116"/>
                      <a:pt x="7" y="117"/>
                      <a:pt x="7" y="119"/>
                    </a:cubicBezTo>
                    <a:cubicBezTo>
                      <a:pt x="8" y="120"/>
                      <a:pt x="9" y="122"/>
                      <a:pt x="11" y="122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1"/>
                      <a:pt x="11" y="91"/>
                      <a:pt x="10" y="93"/>
                    </a:cubicBezTo>
                    <a:cubicBezTo>
                      <a:pt x="10" y="94"/>
                      <a:pt x="9" y="95"/>
                      <a:pt x="8" y="95"/>
                    </a:cubicBezTo>
                    <a:cubicBezTo>
                      <a:pt x="6" y="95"/>
                      <a:pt x="5" y="93"/>
                      <a:pt x="5" y="91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8" y="73"/>
                      <a:pt x="9" y="71"/>
                      <a:pt x="10" y="72"/>
                    </a:cubicBezTo>
                    <a:cubicBezTo>
                      <a:pt x="12" y="72"/>
                      <a:pt x="12" y="73"/>
                      <a:pt x="13" y="74"/>
                    </a:cubicBezTo>
                    <a:cubicBezTo>
                      <a:pt x="13" y="76"/>
                      <a:pt x="14" y="77"/>
                      <a:pt x="16" y="77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5" y="83"/>
                      <a:pt x="66" y="82"/>
                      <a:pt x="67" y="81"/>
                    </a:cubicBezTo>
                    <a:cubicBezTo>
                      <a:pt x="68" y="79"/>
                      <a:pt x="69" y="79"/>
                      <a:pt x="70" y="79"/>
                    </a:cubicBezTo>
                    <a:cubicBezTo>
                      <a:pt x="72" y="79"/>
                      <a:pt x="73" y="80"/>
                      <a:pt x="72" y="83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101"/>
                      <a:pt x="69" y="102"/>
                      <a:pt x="68" y="102"/>
                    </a:cubicBezTo>
                    <a:cubicBezTo>
                      <a:pt x="66" y="102"/>
                      <a:pt x="65" y="101"/>
                      <a:pt x="65" y="99"/>
                    </a:cubicBezTo>
                    <a:cubicBezTo>
                      <a:pt x="64" y="97"/>
                      <a:pt x="63" y="97"/>
                      <a:pt x="62" y="96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58" y="127"/>
                      <a:pt x="58" y="127"/>
                      <a:pt x="58" y="127"/>
                    </a:cubicBezTo>
                    <a:cubicBezTo>
                      <a:pt x="60" y="128"/>
                      <a:pt x="61" y="127"/>
                      <a:pt x="62" y="125"/>
                    </a:cubicBezTo>
                    <a:cubicBezTo>
                      <a:pt x="63" y="124"/>
                      <a:pt x="64" y="123"/>
                      <a:pt x="65" y="123"/>
                    </a:cubicBezTo>
                    <a:cubicBezTo>
                      <a:pt x="67" y="123"/>
                      <a:pt x="67" y="125"/>
                      <a:pt x="67" y="128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5" y="145"/>
                      <a:pt x="64" y="146"/>
                      <a:pt x="62" y="146"/>
                    </a:cubicBezTo>
                    <a:cubicBezTo>
                      <a:pt x="61" y="146"/>
                      <a:pt x="60" y="145"/>
                      <a:pt x="60" y="143"/>
                    </a:cubicBezTo>
                    <a:cubicBezTo>
                      <a:pt x="59" y="142"/>
                      <a:pt x="58" y="141"/>
                      <a:pt x="57" y="141"/>
                    </a:cubicBezTo>
                    <a:close/>
                    <a:moveTo>
                      <a:pt x="42" y="221"/>
                    </a:moveTo>
                    <a:cubicBezTo>
                      <a:pt x="21" y="225"/>
                      <a:pt x="7" y="213"/>
                      <a:pt x="4" y="192"/>
                    </a:cubicBezTo>
                    <a:cubicBezTo>
                      <a:pt x="1" y="171"/>
                      <a:pt x="11" y="156"/>
                      <a:pt x="32" y="153"/>
                    </a:cubicBezTo>
                    <a:cubicBezTo>
                      <a:pt x="53" y="150"/>
                      <a:pt x="68" y="161"/>
                      <a:pt x="71" y="182"/>
                    </a:cubicBezTo>
                    <a:cubicBezTo>
                      <a:pt x="74" y="204"/>
                      <a:pt x="63" y="218"/>
                      <a:pt x="42" y="221"/>
                    </a:cubicBezTo>
                    <a:close/>
                    <a:moveTo>
                      <a:pt x="40" y="207"/>
                    </a:moveTo>
                    <a:cubicBezTo>
                      <a:pt x="58" y="205"/>
                      <a:pt x="67" y="196"/>
                      <a:pt x="65" y="183"/>
                    </a:cubicBezTo>
                    <a:cubicBezTo>
                      <a:pt x="63" y="171"/>
                      <a:pt x="52" y="165"/>
                      <a:pt x="34" y="167"/>
                    </a:cubicBezTo>
                    <a:cubicBezTo>
                      <a:pt x="16" y="170"/>
                      <a:pt x="7" y="179"/>
                      <a:pt x="9" y="191"/>
                    </a:cubicBezTo>
                    <a:cubicBezTo>
                      <a:pt x="11" y="204"/>
                      <a:pt x="22" y="210"/>
                      <a:pt x="40" y="207"/>
                    </a:cubicBezTo>
                    <a:close/>
                    <a:moveTo>
                      <a:pt x="19" y="260"/>
                    </a:moveTo>
                    <a:cubicBezTo>
                      <a:pt x="15" y="249"/>
                      <a:pt x="15" y="249"/>
                      <a:pt x="15" y="249"/>
                    </a:cubicBezTo>
                    <a:cubicBezTo>
                      <a:pt x="14" y="246"/>
                      <a:pt x="14" y="244"/>
                      <a:pt x="16" y="244"/>
                    </a:cubicBezTo>
                    <a:cubicBezTo>
                      <a:pt x="17" y="244"/>
                      <a:pt x="18" y="244"/>
                      <a:pt x="19" y="246"/>
                    </a:cubicBezTo>
                    <a:cubicBezTo>
                      <a:pt x="21" y="248"/>
                      <a:pt x="23" y="249"/>
                      <a:pt x="24" y="248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71" y="232"/>
                      <a:pt x="71" y="231"/>
                      <a:pt x="71" y="228"/>
                    </a:cubicBezTo>
                    <a:cubicBezTo>
                      <a:pt x="71" y="226"/>
                      <a:pt x="72" y="224"/>
                      <a:pt x="73" y="224"/>
                    </a:cubicBezTo>
                    <a:cubicBezTo>
                      <a:pt x="74" y="224"/>
                      <a:pt x="76" y="224"/>
                      <a:pt x="76" y="226"/>
                    </a:cubicBezTo>
                    <a:cubicBezTo>
                      <a:pt x="81" y="239"/>
                      <a:pt x="81" y="239"/>
                      <a:pt x="81" y="239"/>
                    </a:cubicBezTo>
                    <a:cubicBezTo>
                      <a:pt x="86" y="238"/>
                      <a:pt x="76" y="253"/>
                      <a:pt x="51" y="286"/>
                    </a:cubicBezTo>
                    <a:cubicBezTo>
                      <a:pt x="84" y="275"/>
                      <a:pt x="84" y="275"/>
                      <a:pt x="84" y="275"/>
                    </a:cubicBezTo>
                    <a:cubicBezTo>
                      <a:pt x="85" y="274"/>
                      <a:pt x="86" y="273"/>
                      <a:pt x="86" y="271"/>
                    </a:cubicBezTo>
                    <a:cubicBezTo>
                      <a:pt x="86" y="269"/>
                      <a:pt x="87" y="268"/>
                      <a:pt x="88" y="268"/>
                    </a:cubicBezTo>
                    <a:cubicBezTo>
                      <a:pt x="90" y="267"/>
                      <a:pt x="91" y="268"/>
                      <a:pt x="92" y="271"/>
                    </a:cubicBezTo>
                    <a:cubicBezTo>
                      <a:pt x="95" y="280"/>
                      <a:pt x="95" y="280"/>
                      <a:pt x="95" y="280"/>
                    </a:cubicBezTo>
                    <a:cubicBezTo>
                      <a:pt x="96" y="282"/>
                      <a:pt x="95" y="283"/>
                      <a:pt x="94" y="284"/>
                    </a:cubicBezTo>
                    <a:cubicBezTo>
                      <a:pt x="93" y="284"/>
                      <a:pt x="91" y="284"/>
                      <a:pt x="90" y="282"/>
                    </a:cubicBezTo>
                    <a:cubicBezTo>
                      <a:pt x="89" y="281"/>
                      <a:pt x="88" y="281"/>
                      <a:pt x="86" y="281"/>
                    </a:cubicBezTo>
                    <a:cubicBezTo>
                      <a:pt x="37" y="298"/>
                      <a:pt x="37" y="298"/>
                      <a:pt x="37" y="298"/>
                    </a:cubicBezTo>
                    <a:cubicBezTo>
                      <a:pt x="33" y="300"/>
                      <a:pt x="32" y="299"/>
                      <a:pt x="31" y="296"/>
                    </a:cubicBezTo>
                    <a:cubicBezTo>
                      <a:pt x="30" y="294"/>
                      <a:pt x="30" y="293"/>
                      <a:pt x="31" y="292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26" y="255"/>
                      <a:pt x="26" y="255"/>
                      <a:pt x="26" y="255"/>
                    </a:cubicBezTo>
                    <a:cubicBezTo>
                      <a:pt x="25" y="255"/>
                      <a:pt x="24" y="257"/>
                      <a:pt x="24" y="259"/>
                    </a:cubicBezTo>
                    <a:cubicBezTo>
                      <a:pt x="24" y="261"/>
                      <a:pt x="24" y="262"/>
                      <a:pt x="22" y="262"/>
                    </a:cubicBezTo>
                    <a:cubicBezTo>
                      <a:pt x="21" y="263"/>
                      <a:pt x="19" y="262"/>
                      <a:pt x="19" y="260"/>
                    </a:cubicBezTo>
                    <a:close/>
                    <a:moveTo>
                      <a:pt x="95" y="337"/>
                    </a:moveTo>
                    <a:cubicBezTo>
                      <a:pt x="104" y="351"/>
                      <a:pt x="104" y="351"/>
                      <a:pt x="104" y="351"/>
                    </a:cubicBezTo>
                    <a:cubicBezTo>
                      <a:pt x="106" y="354"/>
                      <a:pt x="107" y="356"/>
                      <a:pt x="105" y="357"/>
                    </a:cubicBezTo>
                    <a:cubicBezTo>
                      <a:pt x="105" y="358"/>
                      <a:pt x="103" y="358"/>
                      <a:pt x="100" y="360"/>
                    </a:cubicBezTo>
                    <a:cubicBezTo>
                      <a:pt x="96" y="362"/>
                      <a:pt x="95" y="362"/>
                      <a:pt x="95" y="363"/>
                    </a:cubicBezTo>
                    <a:cubicBezTo>
                      <a:pt x="93" y="364"/>
                      <a:pt x="91" y="366"/>
                      <a:pt x="88" y="368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79" y="369"/>
                      <a:pt x="70" y="363"/>
                      <a:pt x="63" y="351"/>
                    </a:cubicBezTo>
                    <a:cubicBezTo>
                      <a:pt x="51" y="332"/>
                      <a:pt x="53" y="314"/>
                      <a:pt x="71" y="303"/>
                    </a:cubicBezTo>
                    <a:cubicBezTo>
                      <a:pt x="88" y="292"/>
                      <a:pt x="107" y="296"/>
                      <a:pt x="120" y="315"/>
                    </a:cubicBezTo>
                    <a:cubicBezTo>
                      <a:pt x="128" y="327"/>
                      <a:pt x="130" y="337"/>
                      <a:pt x="125" y="341"/>
                    </a:cubicBezTo>
                    <a:cubicBezTo>
                      <a:pt x="119" y="345"/>
                      <a:pt x="119" y="345"/>
                      <a:pt x="119" y="345"/>
                    </a:cubicBezTo>
                    <a:cubicBezTo>
                      <a:pt x="117" y="346"/>
                      <a:pt x="116" y="345"/>
                      <a:pt x="115" y="344"/>
                    </a:cubicBezTo>
                    <a:cubicBezTo>
                      <a:pt x="114" y="343"/>
                      <a:pt x="114" y="342"/>
                      <a:pt x="115" y="340"/>
                    </a:cubicBezTo>
                    <a:cubicBezTo>
                      <a:pt x="120" y="333"/>
                      <a:pt x="120" y="326"/>
                      <a:pt x="115" y="319"/>
                    </a:cubicBezTo>
                    <a:cubicBezTo>
                      <a:pt x="107" y="307"/>
                      <a:pt x="94" y="305"/>
                      <a:pt x="79" y="315"/>
                    </a:cubicBezTo>
                    <a:cubicBezTo>
                      <a:pt x="64" y="325"/>
                      <a:pt x="61" y="337"/>
                      <a:pt x="68" y="349"/>
                    </a:cubicBezTo>
                    <a:cubicBezTo>
                      <a:pt x="72" y="357"/>
                      <a:pt x="79" y="358"/>
                      <a:pt x="86" y="354"/>
                    </a:cubicBezTo>
                    <a:cubicBezTo>
                      <a:pt x="91" y="350"/>
                      <a:pt x="91" y="350"/>
                      <a:pt x="91" y="350"/>
                    </a:cubicBezTo>
                    <a:cubicBezTo>
                      <a:pt x="94" y="349"/>
                      <a:pt x="94" y="346"/>
                      <a:pt x="91" y="343"/>
                    </a:cubicBezTo>
                    <a:cubicBezTo>
                      <a:pt x="88" y="338"/>
                      <a:pt x="88" y="335"/>
                      <a:pt x="90" y="334"/>
                    </a:cubicBezTo>
                    <a:cubicBezTo>
                      <a:pt x="91" y="333"/>
                      <a:pt x="93" y="334"/>
                      <a:pt x="95" y="337"/>
                    </a:cubicBezTo>
                    <a:close/>
                    <a:moveTo>
                      <a:pt x="164" y="412"/>
                    </a:moveTo>
                    <a:cubicBezTo>
                      <a:pt x="153" y="424"/>
                      <a:pt x="139" y="426"/>
                      <a:pt x="124" y="420"/>
                    </a:cubicBezTo>
                    <a:cubicBezTo>
                      <a:pt x="126" y="424"/>
                      <a:pt x="128" y="427"/>
                      <a:pt x="130" y="430"/>
                    </a:cubicBezTo>
                    <a:cubicBezTo>
                      <a:pt x="131" y="431"/>
                      <a:pt x="132" y="431"/>
                      <a:pt x="133" y="432"/>
                    </a:cubicBezTo>
                    <a:cubicBezTo>
                      <a:pt x="135" y="433"/>
                      <a:pt x="136" y="434"/>
                      <a:pt x="136" y="435"/>
                    </a:cubicBezTo>
                    <a:cubicBezTo>
                      <a:pt x="138" y="436"/>
                      <a:pt x="138" y="438"/>
                      <a:pt x="136" y="440"/>
                    </a:cubicBezTo>
                    <a:cubicBezTo>
                      <a:pt x="134" y="443"/>
                      <a:pt x="130" y="442"/>
                      <a:pt x="126" y="438"/>
                    </a:cubicBezTo>
                    <a:cubicBezTo>
                      <a:pt x="120" y="432"/>
                      <a:pt x="118" y="424"/>
                      <a:pt x="118" y="415"/>
                    </a:cubicBezTo>
                    <a:cubicBezTo>
                      <a:pt x="117" y="415"/>
                      <a:pt x="116" y="414"/>
                      <a:pt x="116" y="413"/>
                    </a:cubicBezTo>
                    <a:cubicBezTo>
                      <a:pt x="100" y="398"/>
                      <a:pt x="99" y="381"/>
                      <a:pt x="113" y="365"/>
                    </a:cubicBezTo>
                    <a:cubicBezTo>
                      <a:pt x="128" y="349"/>
                      <a:pt x="146" y="349"/>
                      <a:pt x="162" y="363"/>
                    </a:cubicBezTo>
                    <a:cubicBezTo>
                      <a:pt x="177" y="378"/>
                      <a:pt x="178" y="396"/>
                      <a:pt x="164" y="412"/>
                    </a:cubicBezTo>
                    <a:close/>
                    <a:moveTo>
                      <a:pt x="153" y="402"/>
                    </a:moveTo>
                    <a:cubicBezTo>
                      <a:pt x="165" y="389"/>
                      <a:pt x="167" y="376"/>
                      <a:pt x="158" y="368"/>
                    </a:cubicBezTo>
                    <a:cubicBezTo>
                      <a:pt x="148" y="359"/>
                      <a:pt x="136" y="362"/>
                      <a:pt x="124" y="375"/>
                    </a:cubicBezTo>
                    <a:cubicBezTo>
                      <a:pt x="111" y="388"/>
                      <a:pt x="110" y="400"/>
                      <a:pt x="119" y="409"/>
                    </a:cubicBezTo>
                    <a:cubicBezTo>
                      <a:pt x="120" y="406"/>
                      <a:pt x="122" y="404"/>
                      <a:pt x="124" y="401"/>
                    </a:cubicBezTo>
                    <a:cubicBezTo>
                      <a:pt x="126" y="399"/>
                      <a:pt x="128" y="398"/>
                      <a:pt x="129" y="399"/>
                    </a:cubicBezTo>
                    <a:cubicBezTo>
                      <a:pt x="131" y="401"/>
                      <a:pt x="130" y="403"/>
                      <a:pt x="128" y="405"/>
                    </a:cubicBezTo>
                    <a:cubicBezTo>
                      <a:pt x="126" y="407"/>
                      <a:pt x="125" y="410"/>
                      <a:pt x="125" y="412"/>
                    </a:cubicBezTo>
                    <a:cubicBezTo>
                      <a:pt x="133" y="416"/>
                      <a:pt x="143" y="413"/>
                      <a:pt x="153" y="402"/>
                    </a:cubicBezTo>
                    <a:close/>
                    <a:moveTo>
                      <a:pt x="205" y="410"/>
                    </a:moveTo>
                    <a:cubicBezTo>
                      <a:pt x="178" y="449"/>
                      <a:pt x="178" y="449"/>
                      <a:pt x="178" y="449"/>
                    </a:cubicBezTo>
                    <a:cubicBezTo>
                      <a:pt x="177" y="451"/>
                      <a:pt x="176" y="453"/>
                      <a:pt x="177" y="454"/>
                    </a:cubicBezTo>
                    <a:cubicBezTo>
                      <a:pt x="178" y="455"/>
                      <a:pt x="179" y="456"/>
                      <a:pt x="178" y="457"/>
                    </a:cubicBezTo>
                    <a:cubicBezTo>
                      <a:pt x="177" y="459"/>
                      <a:pt x="175" y="459"/>
                      <a:pt x="173" y="457"/>
                    </a:cubicBezTo>
                    <a:cubicBezTo>
                      <a:pt x="161" y="449"/>
                      <a:pt x="161" y="449"/>
                      <a:pt x="161" y="449"/>
                    </a:cubicBezTo>
                    <a:cubicBezTo>
                      <a:pt x="158" y="447"/>
                      <a:pt x="158" y="445"/>
                      <a:pt x="159" y="444"/>
                    </a:cubicBezTo>
                    <a:cubicBezTo>
                      <a:pt x="159" y="443"/>
                      <a:pt x="160" y="443"/>
                      <a:pt x="162" y="443"/>
                    </a:cubicBezTo>
                    <a:cubicBezTo>
                      <a:pt x="164" y="444"/>
                      <a:pt x="166" y="443"/>
                      <a:pt x="167" y="442"/>
                    </a:cubicBezTo>
                    <a:cubicBezTo>
                      <a:pt x="194" y="403"/>
                      <a:pt x="194" y="403"/>
                      <a:pt x="194" y="403"/>
                    </a:cubicBezTo>
                    <a:cubicBezTo>
                      <a:pt x="195" y="401"/>
                      <a:pt x="195" y="400"/>
                      <a:pt x="193" y="398"/>
                    </a:cubicBezTo>
                    <a:cubicBezTo>
                      <a:pt x="192" y="397"/>
                      <a:pt x="192" y="395"/>
                      <a:pt x="193" y="394"/>
                    </a:cubicBezTo>
                    <a:cubicBezTo>
                      <a:pt x="194" y="393"/>
                      <a:pt x="196" y="393"/>
                      <a:pt x="198" y="395"/>
                    </a:cubicBezTo>
                    <a:cubicBezTo>
                      <a:pt x="210" y="403"/>
                      <a:pt x="210" y="403"/>
                      <a:pt x="210" y="403"/>
                    </a:cubicBezTo>
                    <a:cubicBezTo>
                      <a:pt x="213" y="405"/>
                      <a:pt x="213" y="407"/>
                      <a:pt x="212" y="408"/>
                    </a:cubicBezTo>
                    <a:cubicBezTo>
                      <a:pt x="212" y="409"/>
                      <a:pt x="210" y="409"/>
                      <a:pt x="209" y="409"/>
                    </a:cubicBezTo>
                    <a:cubicBezTo>
                      <a:pt x="207" y="409"/>
                      <a:pt x="206" y="409"/>
                      <a:pt x="205" y="410"/>
                    </a:cubicBezTo>
                    <a:close/>
                    <a:moveTo>
                      <a:pt x="206" y="476"/>
                    </a:moveTo>
                    <a:cubicBezTo>
                      <a:pt x="196" y="471"/>
                      <a:pt x="196" y="471"/>
                      <a:pt x="196" y="471"/>
                    </a:cubicBezTo>
                    <a:cubicBezTo>
                      <a:pt x="193" y="470"/>
                      <a:pt x="192" y="469"/>
                      <a:pt x="193" y="467"/>
                    </a:cubicBezTo>
                    <a:cubicBezTo>
                      <a:pt x="193" y="466"/>
                      <a:pt x="195" y="466"/>
                      <a:pt x="197" y="466"/>
                    </a:cubicBezTo>
                    <a:cubicBezTo>
                      <a:pt x="199" y="466"/>
                      <a:pt x="201" y="466"/>
                      <a:pt x="202" y="464"/>
                    </a:cubicBezTo>
                    <a:cubicBezTo>
                      <a:pt x="221" y="420"/>
                      <a:pt x="221" y="420"/>
                      <a:pt x="221" y="420"/>
                    </a:cubicBezTo>
                    <a:cubicBezTo>
                      <a:pt x="222" y="419"/>
                      <a:pt x="221" y="418"/>
                      <a:pt x="219" y="416"/>
                    </a:cubicBezTo>
                    <a:cubicBezTo>
                      <a:pt x="217" y="414"/>
                      <a:pt x="217" y="413"/>
                      <a:pt x="217" y="412"/>
                    </a:cubicBezTo>
                    <a:cubicBezTo>
                      <a:pt x="218" y="410"/>
                      <a:pt x="219" y="410"/>
                      <a:pt x="221" y="411"/>
                    </a:cubicBezTo>
                    <a:cubicBezTo>
                      <a:pt x="233" y="416"/>
                      <a:pt x="233" y="416"/>
                      <a:pt x="233" y="416"/>
                    </a:cubicBezTo>
                    <a:cubicBezTo>
                      <a:pt x="236" y="412"/>
                      <a:pt x="241" y="430"/>
                      <a:pt x="248" y="470"/>
                    </a:cubicBezTo>
                    <a:cubicBezTo>
                      <a:pt x="262" y="438"/>
                      <a:pt x="262" y="438"/>
                      <a:pt x="262" y="438"/>
                    </a:cubicBezTo>
                    <a:cubicBezTo>
                      <a:pt x="263" y="437"/>
                      <a:pt x="262" y="436"/>
                      <a:pt x="261" y="434"/>
                    </a:cubicBezTo>
                    <a:cubicBezTo>
                      <a:pt x="259" y="433"/>
                      <a:pt x="259" y="432"/>
                      <a:pt x="260" y="430"/>
                    </a:cubicBezTo>
                    <a:cubicBezTo>
                      <a:pt x="260" y="429"/>
                      <a:pt x="262" y="429"/>
                      <a:pt x="265" y="430"/>
                    </a:cubicBezTo>
                    <a:cubicBezTo>
                      <a:pt x="273" y="434"/>
                      <a:pt x="273" y="434"/>
                      <a:pt x="273" y="434"/>
                    </a:cubicBezTo>
                    <a:cubicBezTo>
                      <a:pt x="275" y="435"/>
                      <a:pt x="276" y="436"/>
                      <a:pt x="275" y="437"/>
                    </a:cubicBezTo>
                    <a:cubicBezTo>
                      <a:pt x="275" y="439"/>
                      <a:pt x="274" y="439"/>
                      <a:pt x="272" y="439"/>
                    </a:cubicBezTo>
                    <a:cubicBezTo>
                      <a:pt x="270" y="439"/>
                      <a:pt x="269" y="440"/>
                      <a:pt x="268" y="441"/>
                    </a:cubicBezTo>
                    <a:cubicBezTo>
                      <a:pt x="247" y="489"/>
                      <a:pt x="247" y="489"/>
                      <a:pt x="247" y="489"/>
                    </a:cubicBezTo>
                    <a:cubicBezTo>
                      <a:pt x="245" y="492"/>
                      <a:pt x="244" y="493"/>
                      <a:pt x="241" y="492"/>
                    </a:cubicBezTo>
                    <a:cubicBezTo>
                      <a:pt x="240" y="491"/>
                      <a:pt x="238" y="490"/>
                      <a:pt x="238" y="489"/>
                    </a:cubicBezTo>
                    <a:cubicBezTo>
                      <a:pt x="226" y="428"/>
                      <a:pt x="226" y="428"/>
                      <a:pt x="226" y="428"/>
                    </a:cubicBezTo>
                    <a:cubicBezTo>
                      <a:pt x="225" y="428"/>
                      <a:pt x="225" y="428"/>
                      <a:pt x="225" y="428"/>
                    </a:cubicBezTo>
                    <a:cubicBezTo>
                      <a:pt x="208" y="467"/>
                      <a:pt x="208" y="467"/>
                      <a:pt x="208" y="467"/>
                    </a:cubicBezTo>
                    <a:cubicBezTo>
                      <a:pt x="207" y="468"/>
                      <a:pt x="207" y="470"/>
                      <a:pt x="209" y="472"/>
                    </a:cubicBezTo>
                    <a:cubicBezTo>
                      <a:pt x="211" y="473"/>
                      <a:pt x="211" y="474"/>
                      <a:pt x="211" y="475"/>
                    </a:cubicBezTo>
                    <a:cubicBezTo>
                      <a:pt x="210" y="477"/>
                      <a:pt x="209" y="477"/>
                      <a:pt x="206" y="476"/>
                    </a:cubicBezTo>
                    <a:close/>
                    <a:moveTo>
                      <a:pt x="316" y="476"/>
                    </a:moveTo>
                    <a:cubicBezTo>
                      <a:pt x="332" y="479"/>
                      <a:pt x="332" y="479"/>
                      <a:pt x="332" y="479"/>
                    </a:cubicBezTo>
                    <a:cubicBezTo>
                      <a:pt x="336" y="480"/>
                      <a:pt x="337" y="481"/>
                      <a:pt x="337" y="483"/>
                    </a:cubicBezTo>
                    <a:cubicBezTo>
                      <a:pt x="337" y="484"/>
                      <a:pt x="336" y="485"/>
                      <a:pt x="335" y="489"/>
                    </a:cubicBezTo>
                    <a:cubicBezTo>
                      <a:pt x="334" y="492"/>
                      <a:pt x="333" y="494"/>
                      <a:pt x="334" y="494"/>
                    </a:cubicBezTo>
                    <a:cubicBezTo>
                      <a:pt x="333" y="496"/>
                      <a:pt x="333" y="499"/>
                      <a:pt x="332" y="502"/>
                    </a:cubicBezTo>
                    <a:cubicBezTo>
                      <a:pt x="332" y="504"/>
                      <a:pt x="332" y="504"/>
                      <a:pt x="332" y="505"/>
                    </a:cubicBezTo>
                    <a:cubicBezTo>
                      <a:pt x="326" y="510"/>
                      <a:pt x="316" y="512"/>
                      <a:pt x="302" y="508"/>
                    </a:cubicBezTo>
                    <a:cubicBezTo>
                      <a:pt x="280" y="503"/>
                      <a:pt x="270" y="488"/>
                      <a:pt x="275" y="468"/>
                    </a:cubicBezTo>
                    <a:cubicBezTo>
                      <a:pt x="280" y="447"/>
                      <a:pt x="296" y="438"/>
                      <a:pt x="318" y="442"/>
                    </a:cubicBezTo>
                    <a:cubicBezTo>
                      <a:pt x="333" y="445"/>
                      <a:pt x="341" y="452"/>
                      <a:pt x="340" y="457"/>
                    </a:cubicBezTo>
                    <a:cubicBezTo>
                      <a:pt x="338" y="464"/>
                      <a:pt x="338" y="464"/>
                      <a:pt x="338" y="464"/>
                    </a:cubicBezTo>
                    <a:cubicBezTo>
                      <a:pt x="338" y="467"/>
                      <a:pt x="337" y="467"/>
                      <a:pt x="335" y="467"/>
                    </a:cubicBezTo>
                    <a:cubicBezTo>
                      <a:pt x="333" y="467"/>
                      <a:pt x="333" y="466"/>
                      <a:pt x="333" y="464"/>
                    </a:cubicBezTo>
                    <a:cubicBezTo>
                      <a:pt x="331" y="455"/>
                      <a:pt x="326" y="450"/>
                      <a:pt x="318" y="448"/>
                    </a:cubicBezTo>
                    <a:cubicBezTo>
                      <a:pt x="304" y="446"/>
                      <a:pt x="293" y="454"/>
                      <a:pt x="289" y="471"/>
                    </a:cubicBezTo>
                    <a:cubicBezTo>
                      <a:pt x="285" y="488"/>
                      <a:pt x="291" y="500"/>
                      <a:pt x="304" y="503"/>
                    </a:cubicBezTo>
                    <a:cubicBezTo>
                      <a:pt x="313" y="506"/>
                      <a:pt x="319" y="502"/>
                      <a:pt x="321" y="493"/>
                    </a:cubicBezTo>
                    <a:cubicBezTo>
                      <a:pt x="322" y="488"/>
                      <a:pt x="322" y="488"/>
                      <a:pt x="322" y="488"/>
                    </a:cubicBezTo>
                    <a:cubicBezTo>
                      <a:pt x="323" y="485"/>
                      <a:pt x="321" y="483"/>
                      <a:pt x="317" y="482"/>
                    </a:cubicBezTo>
                    <a:cubicBezTo>
                      <a:pt x="311" y="481"/>
                      <a:pt x="309" y="480"/>
                      <a:pt x="310" y="477"/>
                    </a:cubicBezTo>
                    <a:cubicBezTo>
                      <a:pt x="311" y="475"/>
                      <a:pt x="312" y="475"/>
                      <a:pt x="316" y="476"/>
                    </a:cubicBezTo>
                    <a:close/>
                    <a:moveTo>
                      <a:pt x="408" y="450"/>
                    </a:moveTo>
                    <a:cubicBezTo>
                      <a:pt x="423" y="447"/>
                      <a:pt x="423" y="447"/>
                      <a:pt x="423" y="447"/>
                    </a:cubicBezTo>
                    <a:cubicBezTo>
                      <a:pt x="425" y="446"/>
                      <a:pt x="427" y="447"/>
                      <a:pt x="427" y="448"/>
                    </a:cubicBezTo>
                    <a:cubicBezTo>
                      <a:pt x="428" y="450"/>
                      <a:pt x="427" y="451"/>
                      <a:pt x="425" y="452"/>
                    </a:cubicBezTo>
                    <a:cubicBezTo>
                      <a:pt x="424" y="453"/>
                      <a:pt x="423" y="453"/>
                      <a:pt x="423" y="454"/>
                    </a:cubicBezTo>
                    <a:cubicBezTo>
                      <a:pt x="425" y="467"/>
                      <a:pt x="427" y="477"/>
                      <a:pt x="429" y="486"/>
                    </a:cubicBezTo>
                    <a:cubicBezTo>
                      <a:pt x="433" y="500"/>
                      <a:pt x="440" y="506"/>
                      <a:pt x="452" y="502"/>
                    </a:cubicBezTo>
                    <a:cubicBezTo>
                      <a:pt x="463" y="500"/>
                      <a:pt x="468" y="492"/>
                      <a:pt x="465" y="478"/>
                    </a:cubicBezTo>
                    <a:cubicBezTo>
                      <a:pt x="463" y="474"/>
                      <a:pt x="462" y="469"/>
                      <a:pt x="460" y="461"/>
                    </a:cubicBezTo>
                    <a:cubicBezTo>
                      <a:pt x="457" y="454"/>
                      <a:pt x="456" y="450"/>
                      <a:pt x="455" y="448"/>
                    </a:cubicBezTo>
                    <a:cubicBezTo>
                      <a:pt x="454" y="447"/>
                      <a:pt x="453" y="446"/>
                      <a:pt x="451" y="446"/>
                    </a:cubicBezTo>
                    <a:cubicBezTo>
                      <a:pt x="449" y="445"/>
                      <a:pt x="448" y="444"/>
                      <a:pt x="447" y="443"/>
                    </a:cubicBezTo>
                    <a:cubicBezTo>
                      <a:pt x="447" y="442"/>
                      <a:pt x="448" y="441"/>
                      <a:pt x="449" y="440"/>
                    </a:cubicBezTo>
                    <a:cubicBezTo>
                      <a:pt x="463" y="437"/>
                      <a:pt x="463" y="437"/>
                      <a:pt x="463" y="437"/>
                    </a:cubicBezTo>
                    <a:cubicBezTo>
                      <a:pt x="464" y="437"/>
                      <a:pt x="466" y="437"/>
                      <a:pt x="466" y="439"/>
                    </a:cubicBezTo>
                    <a:cubicBezTo>
                      <a:pt x="466" y="439"/>
                      <a:pt x="466" y="440"/>
                      <a:pt x="464" y="441"/>
                    </a:cubicBezTo>
                    <a:cubicBezTo>
                      <a:pt x="463" y="443"/>
                      <a:pt x="462" y="444"/>
                      <a:pt x="463" y="446"/>
                    </a:cubicBezTo>
                    <a:cubicBezTo>
                      <a:pt x="463" y="447"/>
                      <a:pt x="463" y="448"/>
                      <a:pt x="464" y="451"/>
                    </a:cubicBezTo>
                    <a:cubicBezTo>
                      <a:pt x="466" y="457"/>
                      <a:pt x="469" y="465"/>
                      <a:pt x="471" y="474"/>
                    </a:cubicBezTo>
                    <a:cubicBezTo>
                      <a:pt x="476" y="492"/>
                      <a:pt x="469" y="504"/>
                      <a:pt x="450" y="508"/>
                    </a:cubicBezTo>
                    <a:cubicBezTo>
                      <a:pt x="432" y="512"/>
                      <a:pt x="421" y="507"/>
                      <a:pt x="416" y="491"/>
                    </a:cubicBezTo>
                    <a:cubicBezTo>
                      <a:pt x="415" y="486"/>
                      <a:pt x="414" y="480"/>
                      <a:pt x="413" y="473"/>
                    </a:cubicBezTo>
                    <a:cubicBezTo>
                      <a:pt x="412" y="466"/>
                      <a:pt x="411" y="461"/>
                      <a:pt x="411" y="458"/>
                    </a:cubicBezTo>
                    <a:cubicBezTo>
                      <a:pt x="410" y="457"/>
                      <a:pt x="409" y="456"/>
                      <a:pt x="407" y="456"/>
                    </a:cubicBezTo>
                    <a:cubicBezTo>
                      <a:pt x="405" y="456"/>
                      <a:pt x="405" y="455"/>
                      <a:pt x="405" y="454"/>
                    </a:cubicBezTo>
                    <a:cubicBezTo>
                      <a:pt x="404" y="452"/>
                      <a:pt x="405" y="451"/>
                      <a:pt x="408" y="450"/>
                    </a:cubicBezTo>
                    <a:close/>
                    <a:moveTo>
                      <a:pt x="513" y="488"/>
                    </a:moveTo>
                    <a:cubicBezTo>
                      <a:pt x="503" y="493"/>
                      <a:pt x="503" y="493"/>
                      <a:pt x="503" y="493"/>
                    </a:cubicBezTo>
                    <a:cubicBezTo>
                      <a:pt x="500" y="495"/>
                      <a:pt x="498" y="494"/>
                      <a:pt x="497" y="493"/>
                    </a:cubicBezTo>
                    <a:cubicBezTo>
                      <a:pt x="497" y="491"/>
                      <a:pt x="497" y="490"/>
                      <a:pt x="499" y="489"/>
                    </a:cubicBezTo>
                    <a:cubicBezTo>
                      <a:pt x="501" y="487"/>
                      <a:pt x="502" y="486"/>
                      <a:pt x="501" y="484"/>
                    </a:cubicBezTo>
                    <a:cubicBezTo>
                      <a:pt x="481" y="441"/>
                      <a:pt x="481" y="441"/>
                      <a:pt x="481" y="441"/>
                    </a:cubicBezTo>
                    <a:cubicBezTo>
                      <a:pt x="480" y="439"/>
                      <a:pt x="479" y="439"/>
                      <a:pt x="476" y="439"/>
                    </a:cubicBezTo>
                    <a:cubicBezTo>
                      <a:pt x="474" y="440"/>
                      <a:pt x="472" y="439"/>
                      <a:pt x="472" y="438"/>
                    </a:cubicBezTo>
                    <a:cubicBezTo>
                      <a:pt x="471" y="436"/>
                      <a:pt x="472" y="435"/>
                      <a:pt x="474" y="434"/>
                    </a:cubicBezTo>
                    <a:cubicBezTo>
                      <a:pt x="486" y="429"/>
                      <a:pt x="486" y="429"/>
                      <a:pt x="486" y="429"/>
                    </a:cubicBezTo>
                    <a:cubicBezTo>
                      <a:pt x="484" y="424"/>
                      <a:pt x="501" y="432"/>
                      <a:pt x="536" y="454"/>
                    </a:cubicBezTo>
                    <a:cubicBezTo>
                      <a:pt x="521" y="422"/>
                      <a:pt x="521" y="422"/>
                      <a:pt x="521" y="422"/>
                    </a:cubicBezTo>
                    <a:cubicBezTo>
                      <a:pt x="521" y="420"/>
                      <a:pt x="519" y="420"/>
                      <a:pt x="517" y="420"/>
                    </a:cubicBezTo>
                    <a:cubicBezTo>
                      <a:pt x="516" y="420"/>
                      <a:pt x="514" y="419"/>
                      <a:pt x="514" y="418"/>
                    </a:cubicBezTo>
                    <a:cubicBezTo>
                      <a:pt x="513" y="417"/>
                      <a:pt x="514" y="416"/>
                      <a:pt x="517" y="414"/>
                    </a:cubicBezTo>
                    <a:cubicBezTo>
                      <a:pt x="525" y="410"/>
                      <a:pt x="525" y="410"/>
                      <a:pt x="525" y="410"/>
                    </a:cubicBezTo>
                    <a:cubicBezTo>
                      <a:pt x="527" y="409"/>
                      <a:pt x="529" y="409"/>
                      <a:pt x="529" y="411"/>
                    </a:cubicBezTo>
                    <a:cubicBezTo>
                      <a:pt x="530" y="412"/>
                      <a:pt x="530" y="414"/>
                      <a:pt x="528" y="415"/>
                    </a:cubicBezTo>
                    <a:cubicBezTo>
                      <a:pt x="527" y="416"/>
                      <a:pt x="527" y="418"/>
                      <a:pt x="527" y="419"/>
                    </a:cubicBezTo>
                    <a:cubicBezTo>
                      <a:pt x="549" y="466"/>
                      <a:pt x="549" y="466"/>
                      <a:pt x="549" y="466"/>
                    </a:cubicBezTo>
                    <a:cubicBezTo>
                      <a:pt x="551" y="469"/>
                      <a:pt x="551" y="472"/>
                      <a:pt x="548" y="472"/>
                    </a:cubicBezTo>
                    <a:cubicBezTo>
                      <a:pt x="546" y="473"/>
                      <a:pt x="545" y="474"/>
                      <a:pt x="544" y="473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507" y="481"/>
                      <a:pt x="507" y="481"/>
                      <a:pt x="507" y="481"/>
                    </a:cubicBezTo>
                    <a:cubicBezTo>
                      <a:pt x="508" y="483"/>
                      <a:pt x="509" y="484"/>
                      <a:pt x="512" y="483"/>
                    </a:cubicBezTo>
                    <a:cubicBezTo>
                      <a:pt x="514" y="483"/>
                      <a:pt x="515" y="483"/>
                      <a:pt x="515" y="484"/>
                    </a:cubicBezTo>
                    <a:cubicBezTo>
                      <a:pt x="516" y="486"/>
                      <a:pt x="515" y="487"/>
                      <a:pt x="513" y="488"/>
                    </a:cubicBezTo>
                    <a:close/>
                    <a:moveTo>
                      <a:pt x="553" y="402"/>
                    </a:moveTo>
                    <a:cubicBezTo>
                      <a:pt x="581" y="440"/>
                      <a:pt x="581" y="440"/>
                      <a:pt x="581" y="440"/>
                    </a:cubicBezTo>
                    <a:cubicBezTo>
                      <a:pt x="582" y="442"/>
                      <a:pt x="584" y="443"/>
                      <a:pt x="585" y="442"/>
                    </a:cubicBezTo>
                    <a:cubicBezTo>
                      <a:pt x="587" y="442"/>
                      <a:pt x="588" y="442"/>
                      <a:pt x="589" y="443"/>
                    </a:cubicBezTo>
                    <a:cubicBezTo>
                      <a:pt x="590" y="444"/>
                      <a:pt x="589" y="446"/>
                      <a:pt x="587" y="447"/>
                    </a:cubicBezTo>
                    <a:cubicBezTo>
                      <a:pt x="575" y="456"/>
                      <a:pt x="575" y="456"/>
                      <a:pt x="575" y="456"/>
                    </a:cubicBezTo>
                    <a:cubicBezTo>
                      <a:pt x="572" y="458"/>
                      <a:pt x="571" y="458"/>
                      <a:pt x="570" y="456"/>
                    </a:cubicBezTo>
                    <a:cubicBezTo>
                      <a:pt x="569" y="456"/>
                      <a:pt x="569" y="454"/>
                      <a:pt x="570" y="453"/>
                    </a:cubicBezTo>
                    <a:cubicBezTo>
                      <a:pt x="571" y="451"/>
                      <a:pt x="571" y="450"/>
                      <a:pt x="570" y="448"/>
                    </a:cubicBezTo>
                    <a:cubicBezTo>
                      <a:pt x="542" y="410"/>
                      <a:pt x="542" y="410"/>
                      <a:pt x="542" y="410"/>
                    </a:cubicBezTo>
                    <a:cubicBezTo>
                      <a:pt x="541" y="408"/>
                      <a:pt x="540" y="408"/>
                      <a:pt x="538" y="409"/>
                    </a:cubicBezTo>
                    <a:cubicBezTo>
                      <a:pt x="536" y="409"/>
                      <a:pt x="535" y="409"/>
                      <a:pt x="534" y="408"/>
                    </a:cubicBezTo>
                    <a:cubicBezTo>
                      <a:pt x="533" y="406"/>
                      <a:pt x="534" y="405"/>
                      <a:pt x="536" y="403"/>
                    </a:cubicBezTo>
                    <a:cubicBezTo>
                      <a:pt x="548" y="394"/>
                      <a:pt x="548" y="394"/>
                      <a:pt x="548" y="394"/>
                    </a:cubicBezTo>
                    <a:cubicBezTo>
                      <a:pt x="551" y="393"/>
                      <a:pt x="552" y="392"/>
                      <a:pt x="553" y="394"/>
                    </a:cubicBezTo>
                    <a:cubicBezTo>
                      <a:pt x="554" y="395"/>
                      <a:pt x="554" y="396"/>
                      <a:pt x="553" y="398"/>
                    </a:cubicBezTo>
                    <a:cubicBezTo>
                      <a:pt x="552" y="399"/>
                      <a:pt x="552" y="401"/>
                      <a:pt x="553" y="402"/>
                    </a:cubicBezTo>
                    <a:close/>
                    <a:moveTo>
                      <a:pt x="594" y="355"/>
                    </a:moveTo>
                    <a:cubicBezTo>
                      <a:pt x="603" y="347"/>
                      <a:pt x="603" y="347"/>
                      <a:pt x="603" y="347"/>
                    </a:cubicBezTo>
                    <a:cubicBezTo>
                      <a:pt x="605" y="345"/>
                      <a:pt x="606" y="345"/>
                      <a:pt x="607" y="346"/>
                    </a:cubicBezTo>
                    <a:cubicBezTo>
                      <a:pt x="608" y="347"/>
                      <a:pt x="608" y="348"/>
                      <a:pt x="608" y="349"/>
                    </a:cubicBezTo>
                    <a:cubicBezTo>
                      <a:pt x="608" y="351"/>
                      <a:pt x="608" y="353"/>
                      <a:pt x="609" y="355"/>
                    </a:cubicBezTo>
                    <a:cubicBezTo>
                      <a:pt x="609" y="356"/>
                      <a:pt x="610" y="356"/>
                      <a:pt x="610" y="358"/>
                    </a:cubicBezTo>
                    <a:cubicBezTo>
                      <a:pt x="621" y="377"/>
                      <a:pt x="628" y="393"/>
                      <a:pt x="631" y="407"/>
                    </a:cubicBezTo>
                    <a:cubicBezTo>
                      <a:pt x="631" y="410"/>
                      <a:pt x="630" y="413"/>
                      <a:pt x="628" y="415"/>
                    </a:cubicBezTo>
                    <a:cubicBezTo>
                      <a:pt x="625" y="417"/>
                      <a:pt x="623" y="418"/>
                      <a:pt x="621" y="418"/>
                    </a:cubicBezTo>
                    <a:cubicBezTo>
                      <a:pt x="606" y="414"/>
                      <a:pt x="589" y="406"/>
                      <a:pt x="570" y="395"/>
                    </a:cubicBezTo>
                    <a:cubicBezTo>
                      <a:pt x="567" y="393"/>
                      <a:pt x="565" y="393"/>
                      <a:pt x="563" y="393"/>
                    </a:cubicBezTo>
                    <a:cubicBezTo>
                      <a:pt x="562" y="393"/>
                      <a:pt x="561" y="392"/>
                      <a:pt x="560" y="391"/>
                    </a:cubicBezTo>
                    <a:cubicBezTo>
                      <a:pt x="559" y="390"/>
                      <a:pt x="559" y="389"/>
                      <a:pt x="561" y="387"/>
                    </a:cubicBezTo>
                    <a:cubicBezTo>
                      <a:pt x="573" y="376"/>
                      <a:pt x="573" y="376"/>
                      <a:pt x="573" y="376"/>
                    </a:cubicBezTo>
                    <a:cubicBezTo>
                      <a:pt x="574" y="374"/>
                      <a:pt x="576" y="374"/>
                      <a:pt x="577" y="375"/>
                    </a:cubicBezTo>
                    <a:cubicBezTo>
                      <a:pt x="578" y="376"/>
                      <a:pt x="578" y="377"/>
                      <a:pt x="578" y="378"/>
                    </a:cubicBezTo>
                    <a:cubicBezTo>
                      <a:pt x="577" y="380"/>
                      <a:pt x="577" y="382"/>
                      <a:pt x="579" y="384"/>
                    </a:cubicBezTo>
                    <a:cubicBezTo>
                      <a:pt x="588" y="391"/>
                      <a:pt x="603" y="398"/>
                      <a:pt x="623" y="404"/>
                    </a:cubicBezTo>
                    <a:cubicBezTo>
                      <a:pt x="617" y="384"/>
                      <a:pt x="610" y="369"/>
                      <a:pt x="602" y="360"/>
                    </a:cubicBezTo>
                    <a:cubicBezTo>
                      <a:pt x="601" y="359"/>
                      <a:pt x="599" y="358"/>
                      <a:pt x="597" y="360"/>
                    </a:cubicBezTo>
                    <a:cubicBezTo>
                      <a:pt x="596" y="360"/>
                      <a:pt x="594" y="360"/>
                      <a:pt x="593" y="359"/>
                    </a:cubicBezTo>
                    <a:cubicBezTo>
                      <a:pt x="592" y="358"/>
                      <a:pt x="593" y="357"/>
                      <a:pt x="594" y="355"/>
                    </a:cubicBezTo>
                    <a:close/>
                    <a:moveTo>
                      <a:pt x="687" y="340"/>
                    </a:moveTo>
                    <a:cubicBezTo>
                      <a:pt x="663" y="376"/>
                      <a:pt x="663" y="376"/>
                      <a:pt x="663" y="376"/>
                    </a:cubicBezTo>
                    <a:cubicBezTo>
                      <a:pt x="661" y="378"/>
                      <a:pt x="659" y="379"/>
                      <a:pt x="658" y="378"/>
                    </a:cubicBezTo>
                    <a:cubicBezTo>
                      <a:pt x="657" y="377"/>
                      <a:pt x="657" y="376"/>
                      <a:pt x="657" y="374"/>
                    </a:cubicBezTo>
                    <a:cubicBezTo>
                      <a:pt x="658" y="372"/>
                      <a:pt x="657" y="371"/>
                      <a:pt x="656" y="370"/>
                    </a:cubicBezTo>
                    <a:cubicBezTo>
                      <a:pt x="616" y="343"/>
                      <a:pt x="616" y="343"/>
                      <a:pt x="616" y="343"/>
                    </a:cubicBezTo>
                    <a:cubicBezTo>
                      <a:pt x="615" y="342"/>
                      <a:pt x="614" y="342"/>
                      <a:pt x="612" y="343"/>
                    </a:cubicBezTo>
                    <a:cubicBezTo>
                      <a:pt x="611" y="344"/>
                      <a:pt x="610" y="344"/>
                      <a:pt x="609" y="343"/>
                    </a:cubicBezTo>
                    <a:cubicBezTo>
                      <a:pt x="607" y="342"/>
                      <a:pt x="607" y="341"/>
                      <a:pt x="609" y="338"/>
                    </a:cubicBezTo>
                    <a:cubicBezTo>
                      <a:pt x="632" y="304"/>
                      <a:pt x="632" y="304"/>
                      <a:pt x="632" y="304"/>
                    </a:cubicBezTo>
                    <a:cubicBezTo>
                      <a:pt x="634" y="301"/>
                      <a:pt x="638" y="301"/>
                      <a:pt x="643" y="305"/>
                    </a:cubicBezTo>
                    <a:cubicBezTo>
                      <a:pt x="645" y="306"/>
                      <a:pt x="645" y="307"/>
                      <a:pt x="644" y="308"/>
                    </a:cubicBezTo>
                    <a:cubicBezTo>
                      <a:pt x="644" y="309"/>
                      <a:pt x="643" y="309"/>
                      <a:pt x="642" y="309"/>
                    </a:cubicBezTo>
                    <a:cubicBezTo>
                      <a:pt x="641" y="310"/>
                      <a:pt x="639" y="310"/>
                      <a:pt x="638" y="311"/>
                    </a:cubicBezTo>
                    <a:cubicBezTo>
                      <a:pt x="636" y="311"/>
                      <a:pt x="635" y="312"/>
                      <a:pt x="633" y="314"/>
                    </a:cubicBezTo>
                    <a:cubicBezTo>
                      <a:pt x="632" y="315"/>
                      <a:pt x="630" y="318"/>
                      <a:pt x="628" y="321"/>
                    </a:cubicBezTo>
                    <a:cubicBezTo>
                      <a:pt x="622" y="328"/>
                      <a:pt x="622" y="332"/>
                      <a:pt x="627" y="334"/>
                    </a:cubicBezTo>
                    <a:cubicBezTo>
                      <a:pt x="639" y="342"/>
                      <a:pt x="639" y="342"/>
                      <a:pt x="639" y="342"/>
                    </a:cubicBezTo>
                    <a:cubicBezTo>
                      <a:pt x="648" y="329"/>
                      <a:pt x="648" y="329"/>
                      <a:pt x="648" y="329"/>
                    </a:cubicBezTo>
                    <a:cubicBezTo>
                      <a:pt x="649" y="328"/>
                      <a:pt x="650" y="326"/>
                      <a:pt x="650" y="324"/>
                    </a:cubicBezTo>
                    <a:cubicBezTo>
                      <a:pt x="650" y="322"/>
                      <a:pt x="650" y="322"/>
                      <a:pt x="650" y="321"/>
                    </a:cubicBezTo>
                    <a:cubicBezTo>
                      <a:pt x="651" y="320"/>
                      <a:pt x="653" y="320"/>
                      <a:pt x="656" y="322"/>
                    </a:cubicBezTo>
                    <a:cubicBezTo>
                      <a:pt x="661" y="325"/>
                      <a:pt x="662" y="327"/>
                      <a:pt x="660" y="328"/>
                    </a:cubicBezTo>
                    <a:cubicBezTo>
                      <a:pt x="660" y="329"/>
                      <a:pt x="659" y="329"/>
                      <a:pt x="658" y="329"/>
                    </a:cubicBezTo>
                    <a:cubicBezTo>
                      <a:pt x="656" y="330"/>
                      <a:pt x="654" y="331"/>
                      <a:pt x="653" y="333"/>
                    </a:cubicBezTo>
                    <a:cubicBezTo>
                      <a:pt x="644" y="345"/>
                      <a:pt x="644" y="345"/>
                      <a:pt x="644" y="345"/>
                    </a:cubicBezTo>
                    <a:cubicBezTo>
                      <a:pt x="657" y="355"/>
                      <a:pt x="657" y="355"/>
                      <a:pt x="657" y="355"/>
                    </a:cubicBezTo>
                    <a:cubicBezTo>
                      <a:pt x="664" y="360"/>
                      <a:pt x="668" y="361"/>
                      <a:pt x="669" y="356"/>
                    </a:cubicBezTo>
                    <a:cubicBezTo>
                      <a:pt x="677" y="345"/>
                      <a:pt x="680" y="338"/>
                      <a:pt x="679" y="335"/>
                    </a:cubicBezTo>
                    <a:cubicBezTo>
                      <a:pt x="678" y="332"/>
                      <a:pt x="678" y="330"/>
                      <a:pt x="678" y="329"/>
                    </a:cubicBezTo>
                    <a:cubicBezTo>
                      <a:pt x="679" y="328"/>
                      <a:pt x="681" y="328"/>
                      <a:pt x="682" y="329"/>
                    </a:cubicBezTo>
                    <a:cubicBezTo>
                      <a:pt x="688" y="333"/>
                      <a:pt x="690" y="337"/>
                      <a:pt x="687" y="340"/>
                    </a:cubicBezTo>
                    <a:close/>
                    <a:moveTo>
                      <a:pt x="707" y="303"/>
                    </a:moveTo>
                    <a:cubicBezTo>
                      <a:pt x="700" y="317"/>
                      <a:pt x="700" y="317"/>
                      <a:pt x="700" y="317"/>
                    </a:cubicBezTo>
                    <a:cubicBezTo>
                      <a:pt x="699" y="319"/>
                      <a:pt x="698" y="320"/>
                      <a:pt x="696" y="319"/>
                    </a:cubicBezTo>
                    <a:cubicBezTo>
                      <a:pt x="695" y="319"/>
                      <a:pt x="695" y="318"/>
                      <a:pt x="695" y="316"/>
                    </a:cubicBezTo>
                    <a:cubicBezTo>
                      <a:pt x="695" y="314"/>
                      <a:pt x="694" y="313"/>
                      <a:pt x="692" y="312"/>
                    </a:cubicBezTo>
                    <a:cubicBezTo>
                      <a:pt x="649" y="293"/>
                      <a:pt x="649" y="293"/>
                      <a:pt x="649" y="293"/>
                    </a:cubicBezTo>
                    <a:cubicBezTo>
                      <a:pt x="648" y="292"/>
                      <a:pt x="646" y="293"/>
                      <a:pt x="645" y="294"/>
                    </a:cubicBezTo>
                    <a:cubicBezTo>
                      <a:pt x="644" y="295"/>
                      <a:pt x="642" y="295"/>
                      <a:pt x="641" y="295"/>
                    </a:cubicBezTo>
                    <a:cubicBezTo>
                      <a:pt x="639" y="294"/>
                      <a:pt x="639" y="293"/>
                      <a:pt x="640" y="290"/>
                    </a:cubicBezTo>
                    <a:cubicBezTo>
                      <a:pt x="653" y="263"/>
                      <a:pt x="653" y="263"/>
                      <a:pt x="653" y="263"/>
                    </a:cubicBezTo>
                    <a:cubicBezTo>
                      <a:pt x="659" y="249"/>
                      <a:pt x="667" y="244"/>
                      <a:pt x="677" y="248"/>
                    </a:cubicBezTo>
                    <a:cubicBezTo>
                      <a:pt x="683" y="252"/>
                      <a:pt x="685" y="258"/>
                      <a:pt x="685" y="267"/>
                    </a:cubicBezTo>
                    <a:cubicBezTo>
                      <a:pt x="685" y="268"/>
                      <a:pt x="685" y="268"/>
                      <a:pt x="685" y="268"/>
                    </a:cubicBezTo>
                    <a:cubicBezTo>
                      <a:pt x="692" y="266"/>
                      <a:pt x="702" y="265"/>
                      <a:pt x="713" y="265"/>
                    </a:cubicBezTo>
                    <a:cubicBezTo>
                      <a:pt x="715" y="266"/>
                      <a:pt x="716" y="265"/>
                      <a:pt x="718" y="264"/>
                    </a:cubicBezTo>
                    <a:cubicBezTo>
                      <a:pt x="720" y="262"/>
                      <a:pt x="721" y="262"/>
                      <a:pt x="722" y="262"/>
                    </a:cubicBezTo>
                    <a:cubicBezTo>
                      <a:pt x="723" y="263"/>
                      <a:pt x="724" y="264"/>
                      <a:pt x="723" y="266"/>
                    </a:cubicBezTo>
                    <a:cubicBezTo>
                      <a:pt x="715" y="284"/>
                      <a:pt x="715" y="284"/>
                      <a:pt x="715" y="284"/>
                    </a:cubicBezTo>
                    <a:cubicBezTo>
                      <a:pt x="714" y="286"/>
                      <a:pt x="713" y="286"/>
                      <a:pt x="712" y="285"/>
                    </a:cubicBezTo>
                    <a:cubicBezTo>
                      <a:pt x="711" y="285"/>
                      <a:pt x="710" y="284"/>
                      <a:pt x="710" y="282"/>
                    </a:cubicBezTo>
                    <a:cubicBezTo>
                      <a:pt x="711" y="281"/>
                      <a:pt x="710" y="280"/>
                      <a:pt x="709" y="279"/>
                    </a:cubicBezTo>
                    <a:cubicBezTo>
                      <a:pt x="706" y="278"/>
                      <a:pt x="697" y="279"/>
                      <a:pt x="683" y="281"/>
                    </a:cubicBezTo>
                    <a:cubicBezTo>
                      <a:pt x="680" y="292"/>
                      <a:pt x="680" y="292"/>
                      <a:pt x="680" y="292"/>
                    </a:cubicBezTo>
                    <a:cubicBezTo>
                      <a:pt x="698" y="300"/>
                      <a:pt x="698" y="300"/>
                      <a:pt x="698" y="300"/>
                    </a:cubicBezTo>
                    <a:cubicBezTo>
                      <a:pt x="699" y="301"/>
                      <a:pt x="701" y="301"/>
                      <a:pt x="703" y="299"/>
                    </a:cubicBezTo>
                    <a:cubicBezTo>
                      <a:pt x="704" y="298"/>
                      <a:pt x="705" y="297"/>
                      <a:pt x="706" y="298"/>
                    </a:cubicBezTo>
                    <a:cubicBezTo>
                      <a:pt x="707" y="299"/>
                      <a:pt x="708" y="300"/>
                      <a:pt x="707" y="303"/>
                    </a:cubicBezTo>
                    <a:close/>
                    <a:moveTo>
                      <a:pt x="657" y="282"/>
                    </a:moveTo>
                    <a:cubicBezTo>
                      <a:pt x="675" y="290"/>
                      <a:pt x="675" y="290"/>
                      <a:pt x="675" y="290"/>
                    </a:cubicBezTo>
                    <a:cubicBezTo>
                      <a:pt x="680" y="274"/>
                      <a:pt x="679" y="265"/>
                      <a:pt x="671" y="262"/>
                    </a:cubicBezTo>
                    <a:cubicBezTo>
                      <a:pt x="665" y="259"/>
                      <a:pt x="659" y="262"/>
                      <a:pt x="655" y="272"/>
                    </a:cubicBezTo>
                    <a:cubicBezTo>
                      <a:pt x="653" y="277"/>
                      <a:pt x="653" y="281"/>
                      <a:pt x="657" y="282"/>
                    </a:cubicBezTo>
                    <a:close/>
                    <a:moveTo>
                      <a:pt x="683" y="239"/>
                    </a:moveTo>
                    <a:cubicBezTo>
                      <a:pt x="671" y="236"/>
                      <a:pt x="666" y="227"/>
                      <a:pt x="667" y="212"/>
                    </a:cubicBezTo>
                    <a:cubicBezTo>
                      <a:pt x="669" y="202"/>
                      <a:pt x="673" y="195"/>
                      <a:pt x="677" y="191"/>
                    </a:cubicBezTo>
                    <a:cubicBezTo>
                      <a:pt x="679" y="191"/>
                      <a:pt x="682" y="192"/>
                      <a:pt x="685" y="192"/>
                    </a:cubicBezTo>
                    <a:cubicBezTo>
                      <a:pt x="688" y="193"/>
                      <a:pt x="688" y="194"/>
                      <a:pt x="688" y="195"/>
                    </a:cubicBezTo>
                    <a:cubicBezTo>
                      <a:pt x="688" y="196"/>
                      <a:pt x="687" y="198"/>
                      <a:pt x="684" y="198"/>
                    </a:cubicBezTo>
                    <a:cubicBezTo>
                      <a:pt x="678" y="200"/>
                      <a:pt x="675" y="205"/>
                      <a:pt x="673" y="212"/>
                    </a:cubicBezTo>
                    <a:cubicBezTo>
                      <a:pt x="673" y="219"/>
                      <a:pt x="675" y="224"/>
                      <a:pt x="681" y="225"/>
                    </a:cubicBezTo>
                    <a:cubicBezTo>
                      <a:pt x="686" y="226"/>
                      <a:pt x="691" y="222"/>
                      <a:pt x="695" y="211"/>
                    </a:cubicBezTo>
                    <a:cubicBezTo>
                      <a:pt x="701" y="197"/>
                      <a:pt x="708" y="191"/>
                      <a:pt x="717" y="192"/>
                    </a:cubicBezTo>
                    <a:cubicBezTo>
                      <a:pt x="731" y="196"/>
                      <a:pt x="737" y="207"/>
                      <a:pt x="734" y="224"/>
                    </a:cubicBezTo>
                    <a:cubicBezTo>
                      <a:pt x="731" y="239"/>
                      <a:pt x="724" y="247"/>
                      <a:pt x="714" y="247"/>
                    </a:cubicBezTo>
                    <a:cubicBezTo>
                      <a:pt x="712" y="246"/>
                      <a:pt x="711" y="245"/>
                      <a:pt x="711" y="243"/>
                    </a:cubicBezTo>
                    <a:cubicBezTo>
                      <a:pt x="711" y="241"/>
                      <a:pt x="713" y="239"/>
                      <a:pt x="717" y="238"/>
                    </a:cubicBezTo>
                    <a:cubicBezTo>
                      <a:pt x="723" y="235"/>
                      <a:pt x="728" y="230"/>
                      <a:pt x="729" y="223"/>
                    </a:cubicBezTo>
                    <a:cubicBezTo>
                      <a:pt x="730" y="213"/>
                      <a:pt x="727" y="208"/>
                      <a:pt x="719" y="206"/>
                    </a:cubicBezTo>
                    <a:cubicBezTo>
                      <a:pt x="715" y="205"/>
                      <a:pt x="710" y="210"/>
                      <a:pt x="706" y="220"/>
                    </a:cubicBezTo>
                    <a:cubicBezTo>
                      <a:pt x="700" y="234"/>
                      <a:pt x="692" y="241"/>
                      <a:pt x="683" y="239"/>
                    </a:cubicBezTo>
                    <a:close/>
                    <a:moveTo>
                      <a:pt x="684" y="160"/>
                    </a:moveTo>
                    <a:cubicBezTo>
                      <a:pt x="731" y="160"/>
                      <a:pt x="731" y="160"/>
                      <a:pt x="731" y="160"/>
                    </a:cubicBezTo>
                    <a:cubicBezTo>
                      <a:pt x="733" y="160"/>
                      <a:pt x="735" y="160"/>
                      <a:pt x="735" y="158"/>
                    </a:cubicBezTo>
                    <a:cubicBezTo>
                      <a:pt x="736" y="156"/>
                      <a:pt x="737" y="156"/>
                      <a:pt x="738" y="156"/>
                    </a:cubicBezTo>
                    <a:cubicBezTo>
                      <a:pt x="740" y="156"/>
                      <a:pt x="741" y="157"/>
                      <a:pt x="741" y="160"/>
                    </a:cubicBezTo>
                    <a:cubicBezTo>
                      <a:pt x="740" y="175"/>
                      <a:pt x="740" y="175"/>
                      <a:pt x="740" y="175"/>
                    </a:cubicBezTo>
                    <a:cubicBezTo>
                      <a:pt x="740" y="178"/>
                      <a:pt x="739" y="179"/>
                      <a:pt x="737" y="179"/>
                    </a:cubicBezTo>
                    <a:cubicBezTo>
                      <a:pt x="736" y="179"/>
                      <a:pt x="735" y="178"/>
                      <a:pt x="735" y="177"/>
                    </a:cubicBezTo>
                    <a:cubicBezTo>
                      <a:pt x="734" y="175"/>
                      <a:pt x="733" y="174"/>
                      <a:pt x="731" y="174"/>
                    </a:cubicBezTo>
                    <a:cubicBezTo>
                      <a:pt x="683" y="173"/>
                      <a:pt x="683" y="173"/>
                      <a:pt x="683" y="173"/>
                    </a:cubicBezTo>
                    <a:cubicBezTo>
                      <a:pt x="682" y="173"/>
                      <a:pt x="681" y="174"/>
                      <a:pt x="680" y="176"/>
                    </a:cubicBezTo>
                    <a:cubicBezTo>
                      <a:pt x="679" y="178"/>
                      <a:pt x="678" y="178"/>
                      <a:pt x="677" y="178"/>
                    </a:cubicBezTo>
                    <a:cubicBezTo>
                      <a:pt x="675" y="178"/>
                      <a:pt x="675" y="177"/>
                      <a:pt x="675" y="174"/>
                    </a:cubicBezTo>
                    <a:cubicBezTo>
                      <a:pt x="675" y="159"/>
                      <a:pt x="675" y="159"/>
                      <a:pt x="675" y="159"/>
                    </a:cubicBezTo>
                    <a:cubicBezTo>
                      <a:pt x="675" y="156"/>
                      <a:pt x="676" y="155"/>
                      <a:pt x="677" y="155"/>
                    </a:cubicBezTo>
                    <a:cubicBezTo>
                      <a:pt x="679" y="155"/>
                      <a:pt x="680" y="155"/>
                      <a:pt x="681" y="157"/>
                    </a:cubicBezTo>
                    <a:cubicBezTo>
                      <a:pt x="681" y="159"/>
                      <a:pt x="682" y="160"/>
                      <a:pt x="684" y="160"/>
                    </a:cubicBezTo>
                    <a:close/>
                    <a:moveTo>
                      <a:pt x="682" y="111"/>
                    </a:moveTo>
                    <a:cubicBezTo>
                      <a:pt x="729" y="105"/>
                      <a:pt x="729" y="105"/>
                      <a:pt x="729" y="105"/>
                    </a:cubicBezTo>
                    <a:cubicBezTo>
                      <a:pt x="731" y="104"/>
                      <a:pt x="732" y="103"/>
                      <a:pt x="732" y="101"/>
                    </a:cubicBezTo>
                    <a:cubicBezTo>
                      <a:pt x="733" y="99"/>
                      <a:pt x="733" y="98"/>
                      <a:pt x="734" y="98"/>
                    </a:cubicBezTo>
                    <a:cubicBezTo>
                      <a:pt x="736" y="98"/>
                      <a:pt x="737" y="99"/>
                      <a:pt x="738" y="102"/>
                    </a:cubicBezTo>
                    <a:cubicBezTo>
                      <a:pt x="740" y="118"/>
                      <a:pt x="740" y="118"/>
                      <a:pt x="740" y="118"/>
                    </a:cubicBezTo>
                    <a:cubicBezTo>
                      <a:pt x="740" y="121"/>
                      <a:pt x="740" y="122"/>
                      <a:pt x="738" y="122"/>
                    </a:cubicBezTo>
                    <a:cubicBezTo>
                      <a:pt x="737" y="122"/>
                      <a:pt x="736" y="122"/>
                      <a:pt x="735" y="120"/>
                    </a:cubicBezTo>
                    <a:cubicBezTo>
                      <a:pt x="734" y="118"/>
                      <a:pt x="733" y="117"/>
                      <a:pt x="731" y="117"/>
                    </a:cubicBezTo>
                    <a:cubicBezTo>
                      <a:pt x="683" y="124"/>
                      <a:pt x="683" y="124"/>
                      <a:pt x="683" y="124"/>
                    </a:cubicBezTo>
                    <a:cubicBezTo>
                      <a:pt x="682" y="124"/>
                      <a:pt x="681" y="126"/>
                      <a:pt x="681" y="129"/>
                    </a:cubicBezTo>
                    <a:cubicBezTo>
                      <a:pt x="682" y="133"/>
                      <a:pt x="684" y="137"/>
                      <a:pt x="688" y="140"/>
                    </a:cubicBezTo>
                    <a:cubicBezTo>
                      <a:pt x="690" y="142"/>
                      <a:pt x="691" y="143"/>
                      <a:pt x="691" y="144"/>
                    </a:cubicBezTo>
                    <a:cubicBezTo>
                      <a:pt x="692" y="145"/>
                      <a:pt x="691" y="146"/>
                      <a:pt x="689" y="146"/>
                    </a:cubicBezTo>
                    <a:cubicBezTo>
                      <a:pt x="688" y="146"/>
                      <a:pt x="685" y="146"/>
                      <a:pt x="682" y="146"/>
                    </a:cubicBezTo>
                    <a:cubicBezTo>
                      <a:pt x="681" y="146"/>
                      <a:pt x="680" y="146"/>
                      <a:pt x="680" y="146"/>
                    </a:cubicBezTo>
                    <a:cubicBezTo>
                      <a:pt x="679" y="146"/>
                      <a:pt x="678" y="145"/>
                      <a:pt x="677" y="143"/>
                    </a:cubicBezTo>
                    <a:cubicBezTo>
                      <a:pt x="670" y="95"/>
                      <a:pt x="670" y="95"/>
                      <a:pt x="670" y="95"/>
                    </a:cubicBezTo>
                    <a:cubicBezTo>
                      <a:pt x="670" y="93"/>
                      <a:pt x="671" y="92"/>
                      <a:pt x="672" y="91"/>
                    </a:cubicBezTo>
                    <a:cubicBezTo>
                      <a:pt x="673" y="91"/>
                      <a:pt x="673" y="91"/>
                      <a:pt x="674" y="91"/>
                    </a:cubicBezTo>
                    <a:cubicBezTo>
                      <a:pt x="677" y="89"/>
                      <a:pt x="679" y="88"/>
                      <a:pt x="681" y="88"/>
                    </a:cubicBezTo>
                    <a:cubicBezTo>
                      <a:pt x="683" y="88"/>
                      <a:pt x="684" y="89"/>
                      <a:pt x="684" y="90"/>
                    </a:cubicBezTo>
                    <a:cubicBezTo>
                      <a:pt x="684" y="91"/>
                      <a:pt x="683" y="93"/>
                      <a:pt x="682" y="95"/>
                    </a:cubicBezTo>
                    <a:cubicBezTo>
                      <a:pt x="679" y="99"/>
                      <a:pt x="678" y="103"/>
                      <a:pt x="678" y="107"/>
                    </a:cubicBezTo>
                    <a:cubicBezTo>
                      <a:pt x="679" y="110"/>
                      <a:pt x="680" y="112"/>
                      <a:pt x="682" y="111"/>
                    </a:cubicBezTo>
                    <a:close/>
                    <a:moveTo>
                      <a:pt x="720" y="28"/>
                    </a:moveTo>
                    <a:cubicBezTo>
                      <a:pt x="725" y="43"/>
                      <a:pt x="725" y="43"/>
                      <a:pt x="725" y="43"/>
                    </a:cubicBezTo>
                    <a:cubicBezTo>
                      <a:pt x="726" y="45"/>
                      <a:pt x="725" y="47"/>
                      <a:pt x="723" y="47"/>
                    </a:cubicBezTo>
                    <a:cubicBezTo>
                      <a:pt x="722" y="48"/>
                      <a:pt x="721" y="47"/>
                      <a:pt x="720" y="46"/>
                    </a:cubicBezTo>
                    <a:cubicBezTo>
                      <a:pt x="719" y="44"/>
                      <a:pt x="717" y="44"/>
                      <a:pt x="716" y="45"/>
                    </a:cubicBezTo>
                    <a:cubicBezTo>
                      <a:pt x="700" y="50"/>
                      <a:pt x="700" y="50"/>
                      <a:pt x="700" y="50"/>
                    </a:cubicBezTo>
                    <a:cubicBezTo>
                      <a:pt x="695" y="59"/>
                      <a:pt x="688" y="69"/>
                      <a:pt x="676" y="81"/>
                    </a:cubicBezTo>
                    <a:cubicBezTo>
                      <a:pt x="676" y="82"/>
                      <a:pt x="676" y="83"/>
                      <a:pt x="676" y="85"/>
                    </a:cubicBezTo>
                    <a:cubicBezTo>
                      <a:pt x="676" y="86"/>
                      <a:pt x="675" y="87"/>
                      <a:pt x="673" y="88"/>
                    </a:cubicBezTo>
                    <a:cubicBezTo>
                      <a:pt x="672" y="88"/>
                      <a:pt x="671" y="88"/>
                      <a:pt x="670" y="87"/>
                    </a:cubicBezTo>
                    <a:cubicBezTo>
                      <a:pt x="664" y="68"/>
                      <a:pt x="664" y="68"/>
                      <a:pt x="664" y="68"/>
                    </a:cubicBezTo>
                    <a:cubicBezTo>
                      <a:pt x="664" y="66"/>
                      <a:pt x="664" y="65"/>
                      <a:pt x="665" y="64"/>
                    </a:cubicBezTo>
                    <a:cubicBezTo>
                      <a:pt x="667" y="64"/>
                      <a:pt x="668" y="64"/>
                      <a:pt x="670" y="66"/>
                    </a:cubicBezTo>
                    <a:cubicBezTo>
                      <a:pt x="670" y="67"/>
                      <a:pt x="670" y="67"/>
                      <a:pt x="671" y="67"/>
                    </a:cubicBezTo>
                    <a:cubicBezTo>
                      <a:pt x="675" y="64"/>
                      <a:pt x="681" y="56"/>
                      <a:pt x="690" y="43"/>
                    </a:cubicBezTo>
                    <a:cubicBezTo>
                      <a:pt x="674" y="39"/>
                      <a:pt x="665" y="37"/>
                      <a:pt x="662" y="37"/>
                    </a:cubicBezTo>
                    <a:cubicBezTo>
                      <a:pt x="661" y="38"/>
                      <a:pt x="660" y="39"/>
                      <a:pt x="660" y="41"/>
                    </a:cubicBezTo>
                    <a:cubicBezTo>
                      <a:pt x="660" y="43"/>
                      <a:pt x="660" y="44"/>
                      <a:pt x="658" y="44"/>
                    </a:cubicBezTo>
                    <a:cubicBezTo>
                      <a:pt x="657" y="45"/>
                      <a:pt x="656" y="44"/>
                      <a:pt x="655" y="42"/>
                    </a:cubicBezTo>
                    <a:cubicBezTo>
                      <a:pt x="651" y="29"/>
                      <a:pt x="651" y="29"/>
                      <a:pt x="651" y="29"/>
                    </a:cubicBezTo>
                    <a:cubicBezTo>
                      <a:pt x="650" y="28"/>
                      <a:pt x="650" y="27"/>
                      <a:pt x="652" y="26"/>
                    </a:cubicBezTo>
                    <a:cubicBezTo>
                      <a:pt x="653" y="26"/>
                      <a:pt x="654" y="26"/>
                      <a:pt x="655" y="27"/>
                    </a:cubicBezTo>
                    <a:cubicBezTo>
                      <a:pt x="656" y="28"/>
                      <a:pt x="658" y="29"/>
                      <a:pt x="660" y="29"/>
                    </a:cubicBezTo>
                    <a:cubicBezTo>
                      <a:pt x="667" y="30"/>
                      <a:pt x="677" y="33"/>
                      <a:pt x="691" y="37"/>
                    </a:cubicBezTo>
                    <a:cubicBezTo>
                      <a:pt x="692" y="37"/>
                      <a:pt x="693" y="38"/>
                      <a:pt x="694" y="38"/>
                    </a:cubicBezTo>
                    <a:cubicBezTo>
                      <a:pt x="711" y="32"/>
                      <a:pt x="711" y="32"/>
                      <a:pt x="711" y="32"/>
                    </a:cubicBezTo>
                    <a:cubicBezTo>
                      <a:pt x="713" y="31"/>
                      <a:pt x="714" y="30"/>
                      <a:pt x="714" y="28"/>
                    </a:cubicBezTo>
                    <a:cubicBezTo>
                      <a:pt x="714" y="27"/>
                      <a:pt x="715" y="26"/>
                      <a:pt x="716" y="25"/>
                    </a:cubicBezTo>
                    <a:cubicBezTo>
                      <a:pt x="717" y="25"/>
                      <a:pt x="719" y="26"/>
                      <a:pt x="7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liḑé"/>
              <p:cNvSpPr/>
              <p:nvPr userDrawn="1"/>
            </p:nvSpPr>
            <p:spPr bwMode="auto">
              <a:xfrm>
                <a:off x="3062288" y="3054351"/>
                <a:ext cx="204788" cy="217488"/>
              </a:xfrm>
              <a:custGeom>
                <a:avLst/>
                <a:gdLst>
                  <a:gd name="T0" fmla="*/ 38 w 62"/>
                  <a:gd name="T1" fmla="*/ 3 h 66"/>
                  <a:gd name="T2" fmla="*/ 50 w 62"/>
                  <a:gd name="T3" fmla="*/ 57 h 66"/>
                  <a:gd name="T4" fmla="*/ 14 w 62"/>
                  <a:gd name="T5" fmla="*/ 59 h 66"/>
                  <a:gd name="T6" fmla="*/ 10 w 62"/>
                  <a:gd name="T7" fmla="*/ 56 h 66"/>
                  <a:gd name="T8" fmla="*/ 9 w 62"/>
                  <a:gd name="T9" fmla="*/ 48 h 66"/>
                  <a:gd name="T10" fmla="*/ 22 w 62"/>
                  <a:gd name="T11" fmla="*/ 47 h 66"/>
                  <a:gd name="T12" fmla="*/ 29 w 62"/>
                  <a:gd name="T13" fmla="*/ 52 h 66"/>
                  <a:gd name="T14" fmla="*/ 37 w 62"/>
                  <a:gd name="T15" fmla="*/ 43 h 66"/>
                  <a:gd name="T16" fmla="*/ 36 w 62"/>
                  <a:gd name="T17" fmla="*/ 41 h 66"/>
                  <a:gd name="T18" fmla="*/ 30 w 62"/>
                  <a:gd name="T19" fmla="*/ 43 h 66"/>
                  <a:gd name="T20" fmla="*/ 10 w 62"/>
                  <a:gd name="T21" fmla="*/ 12 h 66"/>
                  <a:gd name="T22" fmla="*/ 38 w 62"/>
                  <a:gd name="T23" fmla="*/ 3 h 66"/>
                  <a:gd name="T24" fmla="*/ 27 w 62"/>
                  <a:gd name="T25" fmla="*/ 18 h 66"/>
                  <a:gd name="T26" fmla="*/ 33 w 62"/>
                  <a:gd name="T27" fmla="*/ 29 h 66"/>
                  <a:gd name="T28" fmla="*/ 37 w 62"/>
                  <a:gd name="T29" fmla="*/ 27 h 66"/>
                  <a:gd name="T30" fmla="*/ 37 w 62"/>
                  <a:gd name="T31" fmla="*/ 24 h 66"/>
                  <a:gd name="T32" fmla="*/ 34 w 62"/>
                  <a:gd name="T33" fmla="*/ 17 h 66"/>
                  <a:gd name="T34" fmla="*/ 27 w 62"/>
                  <a:gd name="T35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66">
                    <a:moveTo>
                      <a:pt x="38" y="3"/>
                    </a:moveTo>
                    <a:cubicBezTo>
                      <a:pt x="60" y="9"/>
                      <a:pt x="62" y="41"/>
                      <a:pt x="50" y="57"/>
                    </a:cubicBezTo>
                    <a:cubicBezTo>
                      <a:pt x="43" y="66"/>
                      <a:pt x="23" y="66"/>
                      <a:pt x="14" y="59"/>
                    </a:cubicBezTo>
                    <a:cubicBezTo>
                      <a:pt x="12" y="59"/>
                      <a:pt x="11" y="57"/>
                      <a:pt x="10" y="56"/>
                    </a:cubicBezTo>
                    <a:cubicBezTo>
                      <a:pt x="8" y="54"/>
                      <a:pt x="6" y="49"/>
                      <a:pt x="9" y="48"/>
                    </a:cubicBezTo>
                    <a:cubicBezTo>
                      <a:pt x="13" y="47"/>
                      <a:pt x="19" y="46"/>
                      <a:pt x="22" y="47"/>
                    </a:cubicBezTo>
                    <a:cubicBezTo>
                      <a:pt x="25" y="48"/>
                      <a:pt x="25" y="51"/>
                      <a:pt x="29" y="52"/>
                    </a:cubicBezTo>
                    <a:cubicBezTo>
                      <a:pt x="32" y="52"/>
                      <a:pt x="37" y="47"/>
                      <a:pt x="37" y="43"/>
                    </a:cubicBezTo>
                    <a:cubicBezTo>
                      <a:pt x="37" y="41"/>
                      <a:pt x="37" y="41"/>
                      <a:pt x="36" y="41"/>
                    </a:cubicBezTo>
                    <a:cubicBezTo>
                      <a:pt x="34" y="41"/>
                      <a:pt x="32" y="43"/>
                      <a:pt x="30" y="43"/>
                    </a:cubicBezTo>
                    <a:cubicBezTo>
                      <a:pt x="12" y="46"/>
                      <a:pt x="0" y="26"/>
                      <a:pt x="10" y="12"/>
                    </a:cubicBezTo>
                    <a:cubicBezTo>
                      <a:pt x="16" y="3"/>
                      <a:pt x="28" y="0"/>
                      <a:pt x="38" y="3"/>
                    </a:cubicBezTo>
                    <a:close/>
                    <a:moveTo>
                      <a:pt x="27" y="18"/>
                    </a:moveTo>
                    <a:cubicBezTo>
                      <a:pt x="24" y="23"/>
                      <a:pt x="26" y="30"/>
                      <a:pt x="33" y="29"/>
                    </a:cubicBezTo>
                    <a:cubicBezTo>
                      <a:pt x="35" y="29"/>
                      <a:pt x="37" y="28"/>
                      <a:pt x="37" y="27"/>
                    </a:cubicBezTo>
                    <a:cubicBezTo>
                      <a:pt x="38" y="26"/>
                      <a:pt x="38" y="25"/>
                      <a:pt x="37" y="24"/>
                    </a:cubicBezTo>
                    <a:cubicBezTo>
                      <a:pt x="37" y="21"/>
                      <a:pt x="37" y="18"/>
                      <a:pt x="34" y="17"/>
                    </a:cubicBezTo>
                    <a:cubicBezTo>
                      <a:pt x="32" y="16"/>
                      <a:pt x="28" y="15"/>
                      <a:pt x="2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ṣ1iḑê"/>
              <p:cNvSpPr/>
              <p:nvPr userDrawn="1"/>
            </p:nvSpPr>
            <p:spPr bwMode="auto">
              <a:xfrm>
                <a:off x="1901826" y="2965451"/>
                <a:ext cx="1662113" cy="1449388"/>
              </a:xfrm>
              <a:custGeom>
                <a:avLst/>
                <a:gdLst>
                  <a:gd name="T0" fmla="*/ 0 w 1047"/>
                  <a:gd name="T1" fmla="*/ 0 h 913"/>
                  <a:gd name="T2" fmla="*/ 1047 w 1047"/>
                  <a:gd name="T3" fmla="*/ 2 h 913"/>
                  <a:gd name="T4" fmla="*/ 523 w 1047"/>
                  <a:gd name="T5" fmla="*/ 913 h 913"/>
                  <a:gd name="T6" fmla="*/ 0 w 1047"/>
                  <a:gd name="T7" fmla="*/ 0 h 913"/>
                  <a:gd name="T8" fmla="*/ 0 w 1047"/>
                  <a:gd name="T9" fmla="*/ 0 h 913"/>
                  <a:gd name="T10" fmla="*/ 386 w 1047"/>
                  <a:gd name="T11" fmla="*/ 609 h 913"/>
                  <a:gd name="T12" fmla="*/ 436 w 1047"/>
                  <a:gd name="T13" fmla="*/ 524 h 913"/>
                  <a:gd name="T14" fmla="*/ 395 w 1047"/>
                  <a:gd name="T15" fmla="*/ 457 h 913"/>
                  <a:gd name="T16" fmla="*/ 380 w 1047"/>
                  <a:gd name="T17" fmla="*/ 457 h 913"/>
                  <a:gd name="T18" fmla="*/ 341 w 1047"/>
                  <a:gd name="T19" fmla="*/ 526 h 913"/>
                  <a:gd name="T20" fmla="*/ 386 w 1047"/>
                  <a:gd name="T21" fmla="*/ 609 h 913"/>
                  <a:gd name="T22" fmla="*/ 386 w 1047"/>
                  <a:gd name="T23" fmla="*/ 609 h 913"/>
                  <a:gd name="T24" fmla="*/ 455 w 1047"/>
                  <a:gd name="T25" fmla="*/ 493 h 913"/>
                  <a:gd name="T26" fmla="*/ 523 w 1047"/>
                  <a:gd name="T27" fmla="*/ 381 h 913"/>
                  <a:gd name="T28" fmla="*/ 590 w 1047"/>
                  <a:gd name="T29" fmla="*/ 493 h 913"/>
                  <a:gd name="T30" fmla="*/ 658 w 1047"/>
                  <a:gd name="T31" fmla="*/ 381 h 913"/>
                  <a:gd name="T32" fmla="*/ 725 w 1047"/>
                  <a:gd name="T33" fmla="*/ 495 h 913"/>
                  <a:gd name="T34" fmla="*/ 987 w 1047"/>
                  <a:gd name="T35" fmla="*/ 37 h 913"/>
                  <a:gd name="T36" fmla="*/ 60 w 1047"/>
                  <a:gd name="T37" fmla="*/ 37 h 913"/>
                  <a:gd name="T38" fmla="*/ 320 w 1047"/>
                  <a:gd name="T39" fmla="*/ 491 h 913"/>
                  <a:gd name="T40" fmla="*/ 388 w 1047"/>
                  <a:gd name="T41" fmla="*/ 381 h 913"/>
                  <a:gd name="T42" fmla="*/ 455 w 1047"/>
                  <a:gd name="T43" fmla="*/ 493 h 913"/>
                  <a:gd name="T44" fmla="*/ 455 w 1047"/>
                  <a:gd name="T45" fmla="*/ 493 h 913"/>
                  <a:gd name="T46" fmla="*/ 609 w 1047"/>
                  <a:gd name="T47" fmla="*/ 526 h 913"/>
                  <a:gd name="T48" fmla="*/ 658 w 1047"/>
                  <a:gd name="T49" fmla="*/ 611 h 913"/>
                  <a:gd name="T50" fmla="*/ 706 w 1047"/>
                  <a:gd name="T51" fmla="*/ 528 h 913"/>
                  <a:gd name="T52" fmla="*/ 665 w 1047"/>
                  <a:gd name="T53" fmla="*/ 457 h 913"/>
                  <a:gd name="T54" fmla="*/ 652 w 1047"/>
                  <a:gd name="T55" fmla="*/ 457 h 913"/>
                  <a:gd name="T56" fmla="*/ 609 w 1047"/>
                  <a:gd name="T57" fmla="*/ 526 h 913"/>
                  <a:gd name="T58" fmla="*/ 609 w 1047"/>
                  <a:gd name="T59" fmla="*/ 526 h 913"/>
                  <a:gd name="T60" fmla="*/ 638 w 1047"/>
                  <a:gd name="T61" fmla="*/ 645 h 913"/>
                  <a:gd name="T62" fmla="*/ 590 w 1047"/>
                  <a:gd name="T63" fmla="*/ 559 h 913"/>
                  <a:gd name="T64" fmla="*/ 523 w 1047"/>
                  <a:gd name="T65" fmla="*/ 665 h 913"/>
                  <a:gd name="T66" fmla="*/ 457 w 1047"/>
                  <a:gd name="T67" fmla="*/ 557 h 913"/>
                  <a:gd name="T68" fmla="*/ 407 w 1047"/>
                  <a:gd name="T69" fmla="*/ 645 h 913"/>
                  <a:gd name="T70" fmla="*/ 523 w 1047"/>
                  <a:gd name="T71" fmla="*/ 846 h 913"/>
                  <a:gd name="T72" fmla="*/ 638 w 1047"/>
                  <a:gd name="T73" fmla="*/ 645 h 913"/>
                  <a:gd name="T74" fmla="*/ 638 w 1047"/>
                  <a:gd name="T75" fmla="*/ 645 h 913"/>
                  <a:gd name="T76" fmla="*/ 571 w 1047"/>
                  <a:gd name="T77" fmla="*/ 526 h 913"/>
                  <a:gd name="T78" fmla="*/ 532 w 1047"/>
                  <a:gd name="T79" fmla="*/ 457 h 913"/>
                  <a:gd name="T80" fmla="*/ 515 w 1047"/>
                  <a:gd name="T81" fmla="*/ 457 h 913"/>
                  <a:gd name="T82" fmla="*/ 476 w 1047"/>
                  <a:gd name="T83" fmla="*/ 526 h 913"/>
                  <a:gd name="T84" fmla="*/ 523 w 1047"/>
                  <a:gd name="T85" fmla="*/ 609 h 913"/>
                  <a:gd name="T86" fmla="*/ 571 w 1047"/>
                  <a:gd name="T87" fmla="*/ 526 h 913"/>
                  <a:gd name="T88" fmla="*/ 571 w 1047"/>
                  <a:gd name="T89" fmla="*/ 526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47" h="913">
                    <a:moveTo>
                      <a:pt x="0" y="0"/>
                    </a:moveTo>
                    <a:lnTo>
                      <a:pt x="1047" y="2"/>
                    </a:lnTo>
                    <a:lnTo>
                      <a:pt x="523" y="91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86" y="609"/>
                    </a:moveTo>
                    <a:lnTo>
                      <a:pt x="436" y="524"/>
                    </a:lnTo>
                    <a:lnTo>
                      <a:pt x="395" y="457"/>
                    </a:lnTo>
                    <a:lnTo>
                      <a:pt x="380" y="457"/>
                    </a:lnTo>
                    <a:lnTo>
                      <a:pt x="341" y="526"/>
                    </a:lnTo>
                    <a:lnTo>
                      <a:pt x="386" y="609"/>
                    </a:lnTo>
                    <a:lnTo>
                      <a:pt x="386" y="609"/>
                    </a:lnTo>
                    <a:close/>
                    <a:moveTo>
                      <a:pt x="455" y="493"/>
                    </a:moveTo>
                    <a:lnTo>
                      <a:pt x="523" y="381"/>
                    </a:lnTo>
                    <a:lnTo>
                      <a:pt x="590" y="493"/>
                    </a:lnTo>
                    <a:lnTo>
                      <a:pt x="658" y="381"/>
                    </a:lnTo>
                    <a:lnTo>
                      <a:pt x="725" y="495"/>
                    </a:lnTo>
                    <a:lnTo>
                      <a:pt x="987" y="37"/>
                    </a:lnTo>
                    <a:lnTo>
                      <a:pt x="60" y="37"/>
                    </a:lnTo>
                    <a:lnTo>
                      <a:pt x="320" y="491"/>
                    </a:lnTo>
                    <a:lnTo>
                      <a:pt x="388" y="381"/>
                    </a:lnTo>
                    <a:lnTo>
                      <a:pt x="455" y="493"/>
                    </a:lnTo>
                    <a:lnTo>
                      <a:pt x="455" y="493"/>
                    </a:lnTo>
                    <a:close/>
                    <a:moveTo>
                      <a:pt x="609" y="526"/>
                    </a:moveTo>
                    <a:lnTo>
                      <a:pt x="658" y="611"/>
                    </a:lnTo>
                    <a:lnTo>
                      <a:pt x="706" y="528"/>
                    </a:lnTo>
                    <a:lnTo>
                      <a:pt x="665" y="457"/>
                    </a:lnTo>
                    <a:lnTo>
                      <a:pt x="652" y="457"/>
                    </a:lnTo>
                    <a:lnTo>
                      <a:pt x="609" y="526"/>
                    </a:lnTo>
                    <a:lnTo>
                      <a:pt x="609" y="526"/>
                    </a:lnTo>
                    <a:close/>
                    <a:moveTo>
                      <a:pt x="638" y="645"/>
                    </a:moveTo>
                    <a:lnTo>
                      <a:pt x="590" y="559"/>
                    </a:lnTo>
                    <a:lnTo>
                      <a:pt x="523" y="665"/>
                    </a:lnTo>
                    <a:lnTo>
                      <a:pt x="457" y="557"/>
                    </a:lnTo>
                    <a:lnTo>
                      <a:pt x="407" y="645"/>
                    </a:lnTo>
                    <a:lnTo>
                      <a:pt x="523" y="846"/>
                    </a:lnTo>
                    <a:lnTo>
                      <a:pt x="638" y="645"/>
                    </a:lnTo>
                    <a:lnTo>
                      <a:pt x="638" y="645"/>
                    </a:lnTo>
                    <a:close/>
                    <a:moveTo>
                      <a:pt x="571" y="526"/>
                    </a:moveTo>
                    <a:lnTo>
                      <a:pt x="532" y="457"/>
                    </a:lnTo>
                    <a:lnTo>
                      <a:pt x="515" y="457"/>
                    </a:lnTo>
                    <a:lnTo>
                      <a:pt x="476" y="526"/>
                    </a:lnTo>
                    <a:lnTo>
                      <a:pt x="523" y="609"/>
                    </a:lnTo>
                    <a:lnTo>
                      <a:pt x="571" y="526"/>
                    </a:lnTo>
                    <a:lnTo>
                      <a:pt x="571" y="5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śļiḑe"/>
              <p:cNvSpPr/>
              <p:nvPr userDrawn="1"/>
            </p:nvSpPr>
            <p:spPr bwMode="auto">
              <a:xfrm>
                <a:off x="1344613" y="2017713"/>
                <a:ext cx="2822575" cy="2825750"/>
              </a:xfrm>
              <a:custGeom>
                <a:avLst/>
                <a:gdLst>
                  <a:gd name="T0" fmla="*/ 428 w 856"/>
                  <a:gd name="T1" fmla="*/ 856 h 856"/>
                  <a:gd name="T2" fmla="*/ 0 w 856"/>
                  <a:gd name="T3" fmla="*/ 428 h 856"/>
                  <a:gd name="T4" fmla="*/ 428 w 856"/>
                  <a:gd name="T5" fmla="*/ 0 h 856"/>
                  <a:gd name="T6" fmla="*/ 856 w 856"/>
                  <a:gd name="T7" fmla="*/ 428 h 856"/>
                  <a:gd name="T8" fmla="*/ 428 w 856"/>
                  <a:gd name="T9" fmla="*/ 856 h 856"/>
                  <a:gd name="T10" fmla="*/ 428 w 856"/>
                  <a:gd name="T11" fmla="*/ 827 h 856"/>
                  <a:gd name="T12" fmla="*/ 29 w 856"/>
                  <a:gd name="T13" fmla="*/ 428 h 856"/>
                  <a:gd name="T14" fmla="*/ 428 w 856"/>
                  <a:gd name="T15" fmla="*/ 29 h 856"/>
                  <a:gd name="T16" fmla="*/ 827 w 856"/>
                  <a:gd name="T17" fmla="*/ 428 h 856"/>
                  <a:gd name="T18" fmla="*/ 428 w 856"/>
                  <a:gd name="T19" fmla="*/ 82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" h="856">
                    <a:moveTo>
                      <a:pt x="428" y="856"/>
                    </a:moveTo>
                    <a:cubicBezTo>
                      <a:pt x="192" y="856"/>
                      <a:pt x="0" y="664"/>
                      <a:pt x="0" y="428"/>
                    </a:cubicBezTo>
                    <a:cubicBezTo>
                      <a:pt x="0" y="192"/>
                      <a:pt x="192" y="0"/>
                      <a:pt x="428" y="0"/>
                    </a:cubicBezTo>
                    <a:cubicBezTo>
                      <a:pt x="664" y="0"/>
                      <a:pt x="856" y="192"/>
                      <a:pt x="856" y="428"/>
                    </a:cubicBezTo>
                    <a:cubicBezTo>
                      <a:pt x="856" y="664"/>
                      <a:pt x="664" y="856"/>
                      <a:pt x="428" y="856"/>
                    </a:cubicBezTo>
                    <a:close/>
                    <a:moveTo>
                      <a:pt x="428" y="827"/>
                    </a:moveTo>
                    <a:cubicBezTo>
                      <a:pt x="208" y="827"/>
                      <a:pt x="29" y="648"/>
                      <a:pt x="29" y="428"/>
                    </a:cubicBezTo>
                    <a:cubicBezTo>
                      <a:pt x="29" y="208"/>
                      <a:pt x="208" y="29"/>
                      <a:pt x="428" y="29"/>
                    </a:cubicBezTo>
                    <a:cubicBezTo>
                      <a:pt x="648" y="29"/>
                      <a:pt x="827" y="208"/>
                      <a:pt x="827" y="428"/>
                    </a:cubicBezTo>
                    <a:cubicBezTo>
                      <a:pt x="827" y="648"/>
                      <a:pt x="648" y="827"/>
                      <a:pt x="428" y="8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šḷïďe"/>
              <p:cNvSpPr/>
              <p:nvPr userDrawn="1"/>
            </p:nvSpPr>
            <p:spPr bwMode="auto">
              <a:xfrm>
                <a:off x="2132013" y="2693988"/>
                <a:ext cx="1239838" cy="344488"/>
              </a:xfrm>
              <a:custGeom>
                <a:avLst/>
                <a:gdLst>
                  <a:gd name="T0" fmla="*/ 172 w 376"/>
                  <a:gd name="T1" fmla="*/ 28 h 104"/>
                  <a:gd name="T2" fmla="*/ 365 w 376"/>
                  <a:gd name="T3" fmla="*/ 86 h 104"/>
                  <a:gd name="T4" fmla="*/ 34 w 376"/>
                  <a:gd name="T5" fmla="*/ 81 h 104"/>
                  <a:gd name="T6" fmla="*/ 157 w 376"/>
                  <a:gd name="T7" fmla="*/ 56 h 104"/>
                  <a:gd name="T8" fmla="*/ 324 w 376"/>
                  <a:gd name="T9" fmla="*/ 64 h 104"/>
                  <a:gd name="T10" fmla="*/ 323 w 376"/>
                  <a:gd name="T11" fmla="*/ 64 h 104"/>
                  <a:gd name="T12" fmla="*/ 325 w 376"/>
                  <a:gd name="T13" fmla="*/ 82 h 104"/>
                  <a:gd name="T14" fmla="*/ 309 w 376"/>
                  <a:gd name="T15" fmla="*/ 73 h 104"/>
                  <a:gd name="T16" fmla="*/ 147 w 376"/>
                  <a:gd name="T17" fmla="*/ 78 h 104"/>
                  <a:gd name="T18" fmla="*/ 169 w 376"/>
                  <a:gd name="T19" fmla="*/ 49 h 104"/>
                  <a:gd name="T20" fmla="*/ 119 w 376"/>
                  <a:gd name="T21" fmla="*/ 17 h 104"/>
                  <a:gd name="T22" fmla="*/ 142 w 376"/>
                  <a:gd name="T23" fmla="*/ 14 h 104"/>
                  <a:gd name="T24" fmla="*/ 223 w 376"/>
                  <a:gd name="T25" fmla="*/ 68 h 104"/>
                  <a:gd name="T26" fmla="*/ 216 w 376"/>
                  <a:gd name="T27" fmla="*/ 74 h 104"/>
                  <a:gd name="T28" fmla="*/ 220 w 376"/>
                  <a:gd name="T29" fmla="*/ 82 h 104"/>
                  <a:gd name="T30" fmla="*/ 237 w 376"/>
                  <a:gd name="T31" fmla="*/ 82 h 104"/>
                  <a:gd name="T32" fmla="*/ 268 w 376"/>
                  <a:gd name="T33" fmla="*/ 78 h 104"/>
                  <a:gd name="T34" fmla="*/ 265 w 376"/>
                  <a:gd name="T35" fmla="*/ 76 h 104"/>
                  <a:gd name="T36" fmla="*/ 37 w 376"/>
                  <a:gd name="T37" fmla="*/ 68 h 104"/>
                  <a:gd name="T38" fmla="*/ 180 w 376"/>
                  <a:gd name="T39" fmla="*/ 80 h 104"/>
                  <a:gd name="T40" fmla="*/ 126 w 376"/>
                  <a:gd name="T41" fmla="*/ 81 h 104"/>
                  <a:gd name="T42" fmla="*/ 304 w 376"/>
                  <a:gd name="T43" fmla="*/ 82 h 104"/>
                  <a:gd name="T44" fmla="*/ 78 w 376"/>
                  <a:gd name="T45" fmla="*/ 82 h 104"/>
                  <a:gd name="T46" fmla="*/ 39 w 376"/>
                  <a:gd name="T47" fmla="*/ 79 h 104"/>
                  <a:gd name="T48" fmla="*/ 211 w 376"/>
                  <a:gd name="T49" fmla="*/ 81 h 104"/>
                  <a:gd name="T50" fmla="*/ 98 w 376"/>
                  <a:gd name="T51" fmla="*/ 75 h 104"/>
                  <a:gd name="T52" fmla="*/ 293 w 376"/>
                  <a:gd name="T53" fmla="*/ 76 h 104"/>
                  <a:gd name="T54" fmla="*/ 277 w 376"/>
                  <a:gd name="T55" fmla="*/ 83 h 104"/>
                  <a:gd name="T56" fmla="*/ 168 w 376"/>
                  <a:gd name="T57" fmla="*/ 73 h 104"/>
                  <a:gd name="T58" fmla="*/ 260 w 376"/>
                  <a:gd name="T59" fmla="*/ 74 h 104"/>
                  <a:gd name="T60" fmla="*/ 159 w 376"/>
                  <a:gd name="T61" fmla="*/ 72 h 104"/>
                  <a:gd name="T62" fmla="*/ 106 w 376"/>
                  <a:gd name="T63" fmla="*/ 70 h 104"/>
                  <a:gd name="T64" fmla="*/ 202 w 376"/>
                  <a:gd name="T65" fmla="*/ 69 h 104"/>
                  <a:gd name="T66" fmla="*/ 150 w 376"/>
                  <a:gd name="T67" fmla="*/ 67 h 104"/>
                  <a:gd name="T68" fmla="*/ 159 w 376"/>
                  <a:gd name="T69" fmla="*/ 66 h 104"/>
                  <a:gd name="T70" fmla="*/ 232 w 376"/>
                  <a:gd name="T71" fmla="*/ 64 h 104"/>
                  <a:gd name="T72" fmla="*/ 274 w 376"/>
                  <a:gd name="T73" fmla="*/ 65 h 104"/>
                  <a:gd name="T74" fmla="*/ 141 w 376"/>
                  <a:gd name="T75" fmla="*/ 67 h 104"/>
                  <a:gd name="T76" fmla="*/ 264 w 376"/>
                  <a:gd name="T77" fmla="*/ 63 h 104"/>
                  <a:gd name="T78" fmla="*/ 42 w 376"/>
                  <a:gd name="T79" fmla="*/ 61 h 104"/>
                  <a:gd name="T80" fmla="*/ 123 w 376"/>
                  <a:gd name="T81" fmla="*/ 62 h 104"/>
                  <a:gd name="T82" fmla="*/ 211 w 376"/>
                  <a:gd name="T83" fmla="*/ 63 h 104"/>
                  <a:gd name="T84" fmla="*/ 179 w 376"/>
                  <a:gd name="T85" fmla="*/ 73 h 104"/>
                  <a:gd name="T86" fmla="*/ 258 w 376"/>
                  <a:gd name="T87" fmla="*/ 56 h 104"/>
                  <a:gd name="T88" fmla="*/ 134 w 376"/>
                  <a:gd name="T89" fmla="*/ 57 h 104"/>
                  <a:gd name="T90" fmla="*/ 203 w 376"/>
                  <a:gd name="T91" fmla="*/ 51 h 104"/>
                  <a:gd name="T92" fmla="*/ 233 w 376"/>
                  <a:gd name="T93" fmla="*/ 50 h 104"/>
                  <a:gd name="T94" fmla="*/ 188 w 376"/>
                  <a:gd name="T95" fmla="*/ 57 h 104"/>
                  <a:gd name="T96" fmla="*/ 149 w 376"/>
                  <a:gd name="T97" fmla="*/ 45 h 104"/>
                  <a:gd name="T98" fmla="*/ 184 w 376"/>
                  <a:gd name="T99" fmla="*/ 40 h 104"/>
                  <a:gd name="T100" fmla="*/ 241 w 376"/>
                  <a:gd name="T101" fmla="*/ 40 h 104"/>
                  <a:gd name="T102" fmla="*/ 225 w 376"/>
                  <a:gd name="T103" fmla="*/ 36 h 104"/>
                  <a:gd name="T104" fmla="*/ 225 w 376"/>
                  <a:gd name="T105" fmla="*/ 36 h 104"/>
                  <a:gd name="T106" fmla="*/ 125 w 376"/>
                  <a:gd name="T107" fmla="*/ 24 h 104"/>
                  <a:gd name="T108" fmla="*/ 146 w 376"/>
                  <a:gd name="T109" fmla="*/ 55 h 104"/>
                  <a:gd name="T110" fmla="*/ 121 w 376"/>
                  <a:gd name="T111" fmla="*/ 35 h 104"/>
                  <a:gd name="T112" fmla="*/ 255 w 376"/>
                  <a:gd name="T113" fmla="*/ 34 h 104"/>
                  <a:gd name="T114" fmla="*/ 241 w 376"/>
                  <a:gd name="T115" fmla="*/ 28 h 104"/>
                  <a:gd name="T116" fmla="*/ 229 w 376"/>
                  <a:gd name="T117" fmla="*/ 27 h 104"/>
                  <a:gd name="T118" fmla="*/ 227 w 376"/>
                  <a:gd name="T119" fmla="*/ 1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6" h="104">
                    <a:moveTo>
                      <a:pt x="0" y="83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5"/>
                      <a:pt x="47" y="39"/>
                      <a:pt x="52" y="46"/>
                    </a:cubicBezTo>
                    <a:cubicBezTo>
                      <a:pt x="55" y="50"/>
                      <a:pt x="59" y="55"/>
                      <a:pt x="62" y="59"/>
                    </a:cubicBezTo>
                    <a:cubicBezTo>
                      <a:pt x="64" y="61"/>
                      <a:pt x="67" y="63"/>
                      <a:pt x="72" y="59"/>
                    </a:cubicBezTo>
                    <a:cubicBezTo>
                      <a:pt x="79" y="54"/>
                      <a:pt x="89" y="48"/>
                      <a:pt x="94" y="47"/>
                    </a:cubicBezTo>
                    <a:cubicBezTo>
                      <a:pt x="98" y="45"/>
                      <a:pt x="103" y="45"/>
                      <a:pt x="100" y="39"/>
                    </a:cubicBezTo>
                    <a:cubicBezTo>
                      <a:pt x="98" y="33"/>
                      <a:pt x="94" y="25"/>
                      <a:pt x="94" y="25"/>
                    </a:cubicBezTo>
                    <a:cubicBezTo>
                      <a:pt x="94" y="25"/>
                      <a:pt x="89" y="17"/>
                      <a:pt x="100" y="14"/>
                    </a:cubicBezTo>
                    <a:cubicBezTo>
                      <a:pt x="110" y="11"/>
                      <a:pt x="140" y="2"/>
                      <a:pt x="150" y="1"/>
                    </a:cubicBezTo>
                    <a:cubicBezTo>
                      <a:pt x="161" y="1"/>
                      <a:pt x="163" y="0"/>
                      <a:pt x="164" y="8"/>
                    </a:cubicBezTo>
                    <a:cubicBezTo>
                      <a:pt x="164" y="12"/>
                      <a:pt x="165" y="19"/>
                      <a:pt x="166" y="24"/>
                    </a:cubicBezTo>
                    <a:cubicBezTo>
                      <a:pt x="167" y="27"/>
                      <a:pt x="169" y="28"/>
                      <a:pt x="172" y="28"/>
                    </a:cubicBezTo>
                    <a:cubicBezTo>
                      <a:pt x="180" y="26"/>
                      <a:pt x="191" y="28"/>
                      <a:pt x="200" y="28"/>
                    </a:cubicBezTo>
                    <a:cubicBezTo>
                      <a:pt x="203" y="28"/>
                      <a:pt x="207" y="28"/>
                      <a:pt x="207" y="22"/>
                    </a:cubicBezTo>
                    <a:cubicBezTo>
                      <a:pt x="208" y="18"/>
                      <a:pt x="208" y="14"/>
                      <a:pt x="208" y="10"/>
                    </a:cubicBezTo>
                    <a:cubicBezTo>
                      <a:pt x="209" y="2"/>
                      <a:pt x="209" y="1"/>
                      <a:pt x="218" y="1"/>
                    </a:cubicBezTo>
                    <a:cubicBezTo>
                      <a:pt x="237" y="2"/>
                      <a:pt x="256" y="9"/>
                      <a:pt x="265" y="13"/>
                    </a:cubicBezTo>
                    <a:cubicBezTo>
                      <a:pt x="274" y="17"/>
                      <a:pt x="282" y="18"/>
                      <a:pt x="276" y="30"/>
                    </a:cubicBezTo>
                    <a:cubicBezTo>
                      <a:pt x="274" y="34"/>
                      <a:pt x="273" y="38"/>
                      <a:pt x="272" y="39"/>
                    </a:cubicBezTo>
                    <a:cubicBezTo>
                      <a:pt x="269" y="46"/>
                      <a:pt x="270" y="47"/>
                      <a:pt x="276" y="50"/>
                    </a:cubicBezTo>
                    <a:cubicBezTo>
                      <a:pt x="283" y="53"/>
                      <a:pt x="291" y="59"/>
                      <a:pt x="292" y="59"/>
                    </a:cubicBezTo>
                    <a:cubicBezTo>
                      <a:pt x="293" y="60"/>
                      <a:pt x="298" y="65"/>
                      <a:pt x="302" y="60"/>
                    </a:cubicBezTo>
                    <a:cubicBezTo>
                      <a:pt x="304" y="58"/>
                      <a:pt x="308" y="53"/>
                      <a:pt x="312" y="48"/>
                    </a:cubicBezTo>
                    <a:cubicBezTo>
                      <a:pt x="316" y="43"/>
                      <a:pt x="318" y="41"/>
                      <a:pt x="324" y="46"/>
                    </a:cubicBezTo>
                    <a:cubicBezTo>
                      <a:pt x="331" y="51"/>
                      <a:pt x="353" y="68"/>
                      <a:pt x="365" y="86"/>
                    </a:cubicBezTo>
                    <a:cubicBezTo>
                      <a:pt x="376" y="104"/>
                      <a:pt x="311" y="93"/>
                      <a:pt x="311" y="93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3"/>
                      <a:pt x="0" y="83"/>
                      <a:pt x="0" y="83"/>
                    </a:cubicBezTo>
                    <a:close/>
                    <a:moveTo>
                      <a:pt x="43" y="69"/>
                    </a:move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69"/>
                      <a:pt x="43" y="69"/>
                      <a:pt x="43" y="69"/>
                    </a:cubicBezTo>
                    <a:close/>
                    <a:moveTo>
                      <a:pt x="34" y="81"/>
                    </a:moveTo>
                    <a:cubicBezTo>
                      <a:pt x="36" y="81"/>
                      <a:pt x="36" y="81"/>
                      <a:pt x="36" y="81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4" y="81"/>
                      <a:pt x="34" y="81"/>
                      <a:pt x="34" y="81"/>
                    </a:cubicBezTo>
                    <a:close/>
                    <a:moveTo>
                      <a:pt x="90" y="63"/>
                    </a:move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90" y="63"/>
                      <a:pt x="90" y="63"/>
                      <a:pt x="90" y="63"/>
                    </a:cubicBezTo>
                    <a:close/>
                    <a:moveTo>
                      <a:pt x="159" y="57"/>
                    </a:moveTo>
                    <a:cubicBezTo>
                      <a:pt x="156" y="57"/>
                      <a:pt x="156" y="57"/>
                      <a:pt x="156" y="57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57" y="55"/>
                      <a:pt x="157" y="55"/>
                      <a:pt x="157" y="55"/>
                    </a:cubicBez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9" y="57"/>
                      <a:pt x="159" y="57"/>
                      <a:pt x="159" y="57"/>
                    </a:cubicBezTo>
                    <a:close/>
                    <a:moveTo>
                      <a:pt x="156" y="57"/>
                    </a:moveTo>
                    <a:cubicBezTo>
                      <a:pt x="158" y="57"/>
                      <a:pt x="158" y="57"/>
                      <a:pt x="158" y="57"/>
                    </a:cubicBezTo>
                    <a:cubicBezTo>
                      <a:pt x="158" y="58"/>
                      <a:pt x="158" y="58"/>
                      <a:pt x="158" y="58"/>
                    </a:cubicBezTo>
                    <a:cubicBezTo>
                      <a:pt x="156" y="58"/>
                      <a:pt x="156" y="58"/>
                      <a:pt x="156" y="58"/>
                    </a:cubicBezTo>
                    <a:cubicBezTo>
                      <a:pt x="156" y="57"/>
                      <a:pt x="156" y="57"/>
                      <a:pt x="156" y="57"/>
                    </a:cubicBezTo>
                    <a:close/>
                    <a:moveTo>
                      <a:pt x="326" y="64"/>
                    </a:moveTo>
                    <a:cubicBezTo>
                      <a:pt x="324" y="64"/>
                      <a:pt x="324" y="64"/>
                      <a:pt x="324" y="64"/>
                    </a:cubicBezTo>
                    <a:cubicBezTo>
                      <a:pt x="324" y="64"/>
                      <a:pt x="324" y="64"/>
                      <a:pt x="324" y="64"/>
                    </a:cubicBezTo>
                    <a:cubicBezTo>
                      <a:pt x="325" y="64"/>
                      <a:pt x="325" y="64"/>
                      <a:pt x="325" y="64"/>
                    </a:cubicBezTo>
                    <a:cubicBezTo>
                      <a:pt x="325" y="65"/>
                      <a:pt x="325" y="65"/>
                      <a:pt x="325" y="65"/>
                    </a:cubicBezTo>
                    <a:cubicBezTo>
                      <a:pt x="326" y="65"/>
                      <a:pt x="326" y="65"/>
                      <a:pt x="326" y="65"/>
                    </a:cubicBezTo>
                    <a:cubicBezTo>
                      <a:pt x="326" y="66"/>
                      <a:pt x="326" y="66"/>
                      <a:pt x="326" y="66"/>
                    </a:cubicBezTo>
                    <a:cubicBezTo>
                      <a:pt x="327" y="66"/>
                      <a:pt x="327" y="66"/>
                      <a:pt x="327" y="66"/>
                    </a:cubicBezTo>
                    <a:cubicBezTo>
                      <a:pt x="327" y="65"/>
                      <a:pt x="327" y="65"/>
                      <a:pt x="327" y="65"/>
                    </a:cubicBezTo>
                    <a:cubicBezTo>
                      <a:pt x="327" y="65"/>
                      <a:pt x="327" y="65"/>
                      <a:pt x="327" y="65"/>
                    </a:cubicBezTo>
                    <a:cubicBezTo>
                      <a:pt x="327" y="64"/>
                      <a:pt x="327" y="64"/>
                      <a:pt x="327" y="64"/>
                    </a:cubicBezTo>
                    <a:cubicBezTo>
                      <a:pt x="326" y="64"/>
                      <a:pt x="326" y="64"/>
                      <a:pt x="326" y="64"/>
                    </a:cubicBezTo>
                    <a:cubicBezTo>
                      <a:pt x="326" y="64"/>
                      <a:pt x="326" y="64"/>
                      <a:pt x="326" y="64"/>
                    </a:cubicBezTo>
                    <a:close/>
                    <a:moveTo>
                      <a:pt x="325" y="63"/>
                    </a:moveTo>
                    <a:cubicBezTo>
                      <a:pt x="323" y="63"/>
                      <a:pt x="323" y="63"/>
                      <a:pt x="323" y="6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25" y="64"/>
                      <a:pt x="325" y="64"/>
                      <a:pt x="325" y="64"/>
                    </a:cubicBezTo>
                    <a:cubicBezTo>
                      <a:pt x="325" y="63"/>
                      <a:pt x="325" y="63"/>
                      <a:pt x="325" y="63"/>
                    </a:cubicBezTo>
                    <a:close/>
                    <a:moveTo>
                      <a:pt x="321" y="61"/>
                    </a:moveTo>
                    <a:cubicBezTo>
                      <a:pt x="322" y="61"/>
                      <a:pt x="322" y="61"/>
                      <a:pt x="322" y="61"/>
                    </a:cubicBezTo>
                    <a:cubicBezTo>
                      <a:pt x="322" y="62"/>
                      <a:pt x="322" y="62"/>
                      <a:pt x="322" y="62"/>
                    </a:cubicBezTo>
                    <a:cubicBezTo>
                      <a:pt x="323" y="62"/>
                      <a:pt x="323" y="62"/>
                      <a:pt x="323" y="62"/>
                    </a:cubicBezTo>
                    <a:cubicBezTo>
                      <a:pt x="323" y="63"/>
                      <a:pt x="323" y="63"/>
                      <a:pt x="323" y="63"/>
                    </a:cubicBezTo>
                    <a:cubicBezTo>
                      <a:pt x="322" y="63"/>
                      <a:pt x="322" y="63"/>
                      <a:pt x="322" y="63"/>
                    </a:cubicBezTo>
                    <a:cubicBezTo>
                      <a:pt x="322" y="63"/>
                      <a:pt x="322" y="63"/>
                      <a:pt x="322" y="63"/>
                    </a:cubicBezTo>
                    <a:cubicBezTo>
                      <a:pt x="321" y="63"/>
                      <a:pt x="321" y="63"/>
                      <a:pt x="321" y="63"/>
                    </a:cubicBezTo>
                    <a:cubicBezTo>
                      <a:pt x="321" y="61"/>
                      <a:pt x="321" y="61"/>
                      <a:pt x="321" y="61"/>
                    </a:cubicBezTo>
                    <a:close/>
                    <a:moveTo>
                      <a:pt x="324" y="82"/>
                    </a:moveTo>
                    <a:cubicBezTo>
                      <a:pt x="325" y="82"/>
                      <a:pt x="325" y="82"/>
                      <a:pt x="325" y="82"/>
                    </a:cubicBezTo>
                    <a:cubicBezTo>
                      <a:pt x="325" y="83"/>
                      <a:pt x="325" y="83"/>
                      <a:pt x="325" y="83"/>
                    </a:cubicBezTo>
                    <a:cubicBezTo>
                      <a:pt x="324" y="83"/>
                      <a:pt x="324" y="83"/>
                      <a:pt x="324" y="83"/>
                    </a:cubicBezTo>
                    <a:cubicBezTo>
                      <a:pt x="324" y="82"/>
                      <a:pt x="324" y="82"/>
                      <a:pt x="324" y="82"/>
                    </a:cubicBezTo>
                    <a:close/>
                    <a:moveTo>
                      <a:pt x="313" y="77"/>
                    </a:moveTo>
                    <a:cubicBezTo>
                      <a:pt x="314" y="77"/>
                      <a:pt x="314" y="77"/>
                      <a:pt x="314" y="77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315" y="78"/>
                      <a:pt x="315" y="78"/>
                      <a:pt x="315" y="78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4" y="79"/>
                      <a:pt x="314" y="79"/>
                      <a:pt x="314" y="79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313" y="78"/>
                      <a:pt x="313" y="78"/>
                      <a:pt x="313" y="78"/>
                    </a:cubicBezTo>
                    <a:cubicBezTo>
                      <a:pt x="313" y="77"/>
                      <a:pt x="313" y="77"/>
                      <a:pt x="313" y="77"/>
                    </a:cubicBezTo>
                    <a:close/>
                    <a:moveTo>
                      <a:pt x="309" y="73"/>
                    </a:moveTo>
                    <a:cubicBezTo>
                      <a:pt x="312" y="73"/>
                      <a:pt x="312" y="73"/>
                      <a:pt x="312" y="73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09" y="76"/>
                      <a:pt x="309" y="76"/>
                      <a:pt x="309" y="76"/>
                    </a:cubicBezTo>
                    <a:cubicBezTo>
                      <a:pt x="309" y="73"/>
                      <a:pt x="309" y="73"/>
                      <a:pt x="309" y="73"/>
                    </a:cubicBezTo>
                    <a:close/>
                    <a:moveTo>
                      <a:pt x="335" y="71"/>
                    </a:moveTo>
                    <a:cubicBezTo>
                      <a:pt x="336" y="71"/>
                      <a:pt x="336" y="71"/>
                      <a:pt x="336" y="71"/>
                    </a:cubicBezTo>
                    <a:cubicBezTo>
                      <a:pt x="336" y="73"/>
                      <a:pt x="336" y="73"/>
                      <a:pt x="336" y="73"/>
                    </a:cubicBezTo>
                    <a:cubicBezTo>
                      <a:pt x="335" y="73"/>
                      <a:pt x="335" y="73"/>
                      <a:pt x="335" y="73"/>
                    </a:cubicBezTo>
                    <a:cubicBezTo>
                      <a:pt x="335" y="71"/>
                      <a:pt x="335" y="71"/>
                      <a:pt x="335" y="71"/>
                    </a:cubicBezTo>
                    <a:close/>
                    <a:moveTo>
                      <a:pt x="147" y="76"/>
                    </a:moveTo>
                    <a:cubicBezTo>
                      <a:pt x="149" y="76"/>
                      <a:pt x="149" y="76"/>
                      <a:pt x="149" y="76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6"/>
                      <a:pt x="147" y="76"/>
                      <a:pt x="147" y="76"/>
                    </a:cubicBezTo>
                    <a:close/>
                    <a:moveTo>
                      <a:pt x="174" y="40"/>
                    </a:moveTo>
                    <a:cubicBezTo>
                      <a:pt x="175" y="40"/>
                      <a:pt x="175" y="40"/>
                      <a:pt x="175" y="40"/>
                    </a:cubicBezTo>
                    <a:cubicBezTo>
                      <a:pt x="175" y="41"/>
                      <a:pt x="175" y="41"/>
                      <a:pt x="175" y="41"/>
                    </a:cubicBezTo>
                    <a:cubicBezTo>
                      <a:pt x="174" y="41"/>
                      <a:pt x="174" y="41"/>
                      <a:pt x="174" y="41"/>
                    </a:cubicBezTo>
                    <a:cubicBezTo>
                      <a:pt x="174" y="40"/>
                      <a:pt x="174" y="40"/>
                      <a:pt x="174" y="40"/>
                    </a:cubicBezTo>
                    <a:close/>
                    <a:moveTo>
                      <a:pt x="174" y="45"/>
                    </a:moveTo>
                    <a:cubicBezTo>
                      <a:pt x="175" y="45"/>
                      <a:pt x="175" y="45"/>
                      <a:pt x="175" y="45"/>
                    </a:cubicBezTo>
                    <a:cubicBezTo>
                      <a:pt x="175" y="46"/>
                      <a:pt x="175" y="46"/>
                      <a:pt x="175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5"/>
                      <a:pt x="174" y="45"/>
                      <a:pt x="174" y="45"/>
                    </a:cubicBezTo>
                    <a:close/>
                    <a:moveTo>
                      <a:pt x="167" y="49"/>
                    </a:moveTo>
                    <a:cubicBezTo>
                      <a:pt x="169" y="49"/>
                      <a:pt x="169" y="49"/>
                      <a:pt x="169" y="49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49"/>
                      <a:pt x="167" y="49"/>
                      <a:pt x="167" y="49"/>
                    </a:cubicBezTo>
                    <a:close/>
                    <a:moveTo>
                      <a:pt x="149" y="14"/>
                    </a:moveTo>
                    <a:cubicBezTo>
                      <a:pt x="150" y="14"/>
                      <a:pt x="150" y="14"/>
                      <a:pt x="150" y="14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49" y="14"/>
                      <a:pt x="149" y="14"/>
                      <a:pt x="149" y="14"/>
                    </a:cubicBezTo>
                    <a:close/>
                    <a:moveTo>
                      <a:pt x="117" y="18"/>
                    </a:move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18"/>
                      <a:pt x="117" y="18"/>
                      <a:pt x="117" y="18"/>
                    </a:cubicBezTo>
                    <a:close/>
                    <a:moveTo>
                      <a:pt x="142" y="14"/>
                    </a:move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2" y="15"/>
                      <a:pt x="142" y="15"/>
                      <a:pt x="142" y="15"/>
                    </a:cubicBezTo>
                    <a:cubicBezTo>
                      <a:pt x="142" y="14"/>
                      <a:pt x="142" y="14"/>
                      <a:pt x="142" y="14"/>
                    </a:cubicBezTo>
                    <a:close/>
                    <a:moveTo>
                      <a:pt x="139" y="13"/>
                    </a:move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3"/>
                      <a:pt x="139" y="13"/>
                      <a:pt x="139" y="13"/>
                    </a:cubicBezTo>
                    <a:close/>
                    <a:moveTo>
                      <a:pt x="131" y="15"/>
                    </a:moveTo>
                    <a:cubicBezTo>
                      <a:pt x="133" y="15"/>
                      <a:pt x="133" y="15"/>
                      <a:pt x="133" y="15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15"/>
                      <a:pt x="131" y="15"/>
                      <a:pt x="131" y="15"/>
                    </a:cubicBezTo>
                    <a:close/>
                    <a:moveTo>
                      <a:pt x="222" y="69"/>
                    </a:moveTo>
                    <a:cubicBezTo>
                      <a:pt x="223" y="69"/>
                      <a:pt x="223" y="69"/>
                      <a:pt x="223" y="69"/>
                    </a:cubicBezTo>
                    <a:cubicBezTo>
                      <a:pt x="223" y="68"/>
                      <a:pt x="223" y="68"/>
                      <a:pt x="223" y="68"/>
                    </a:cubicBezTo>
                    <a:cubicBezTo>
                      <a:pt x="226" y="68"/>
                      <a:pt x="226" y="68"/>
                      <a:pt x="226" y="68"/>
                    </a:cubicBezTo>
                    <a:cubicBezTo>
                      <a:pt x="226" y="69"/>
                      <a:pt x="226" y="69"/>
                      <a:pt x="226" y="69"/>
                    </a:cubicBezTo>
                    <a:cubicBezTo>
                      <a:pt x="225" y="69"/>
                      <a:pt x="225" y="69"/>
                      <a:pt x="225" y="69"/>
                    </a:cubicBezTo>
                    <a:cubicBezTo>
                      <a:pt x="225" y="70"/>
                      <a:pt x="225" y="70"/>
                      <a:pt x="225" y="70"/>
                    </a:cubicBezTo>
                    <a:cubicBezTo>
                      <a:pt x="222" y="70"/>
                      <a:pt x="222" y="70"/>
                      <a:pt x="222" y="70"/>
                    </a:cubicBezTo>
                    <a:cubicBezTo>
                      <a:pt x="222" y="69"/>
                      <a:pt x="222" y="69"/>
                      <a:pt x="222" y="69"/>
                    </a:cubicBezTo>
                    <a:close/>
                    <a:moveTo>
                      <a:pt x="213" y="72"/>
                    </a:moveTo>
                    <a:cubicBezTo>
                      <a:pt x="216" y="72"/>
                      <a:pt x="216" y="72"/>
                      <a:pt x="216" y="72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4"/>
                      <a:pt x="216" y="74"/>
                      <a:pt x="216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213" y="72"/>
                      <a:pt x="213" y="72"/>
                      <a:pt x="213" y="72"/>
                    </a:cubicBezTo>
                    <a:close/>
                    <a:moveTo>
                      <a:pt x="218" y="76"/>
                    </a:moveTo>
                    <a:cubicBezTo>
                      <a:pt x="220" y="76"/>
                      <a:pt x="220" y="76"/>
                      <a:pt x="220" y="76"/>
                    </a:cubicBezTo>
                    <a:cubicBezTo>
                      <a:pt x="220" y="76"/>
                      <a:pt x="220" y="76"/>
                      <a:pt x="220" y="76"/>
                    </a:cubicBezTo>
                    <a:cubicBezTo>
                      <a:pt x="222" y="76"/>
                      <a:pt x="222" y="76"/>
                      <a:pt x="222" y="76"/>
                    </a:cubicBezTo>
                    <a:cubicBezTo>
                      <a:pt x="222" y="78"/>
                      <a:pt x="222" y="78"/>
                      <a:pt x="222" y="78"/>
                    </a:cubicBezTo>
                    <a:cubicBezTo>
                      <a:pt x="221" y="78"/>
                      <a:pt x="221" y="78"/>
                      <a:pt x="221" y="78"/>
                    </a:cubicBezTo>
                    <a:cubicBezTo>
                      <a:pt x="221" y="78"/>
                      <a:pt x="221" y="78"/>
                      <a:pt x="221" y="78"/>
                    </a:cubicBezTo>
                    <a:cubicBezTo>
                      <a:pt x="220" y="78"/>
                      <a:pt x="220" y="78"/>
                      <a:pt x="220" y="78"/>
                    </a:cubicBezTo>
                    <a:cubicBezTo>
                      <a:pt x="220" y="82"/>
                      <a:pt x="220" y="82"/>
                      <a:pt x="220" y="82"/>
                    </a:cubicBezTo>
                    <a:cubicBezTo>
                      <a:pt x="218" y="82"/>
                      <a:pt x="218" y="82"/>
                      <a:pt x="218" y="82"/>
                    </a:cubicBezTo>
                    <a:cubicBezTo>
                      <a:pt x="218" y="76"/>
                      <a:pt x="218" y="76"/>
                      <a:pt x="218" y="76"/>
                    </a:cubicBezTo>
                    <a:close/>
                    <a:moveTo>
                      <a:pt x="235" y="81"/>
                    </a:moveTo>
                    <a:cubicBezTo>
                      <a:pt x="237" y="81"/>
                      <a:pt x="237" y="81"/>
                      <a:pt x="237" y="81"/>
                    </a:cubicBezTo>
                    <a:cubicBezTo>
                      <a:pt x="237" y="80"/>
                      <a:pt x="237" y="80"/>
                      <a:pt x="237" y="80"/>
                    </a:cubicBezTo>
                    <a:cubicBezTo>
                      <a:pt x="239" y="80"/>
                      <a:pt x="239" y="80"/>
                      <a:pt x="239" y="80"/>
                    </a:cubicBezTo>
                    <a:cubicBezTo>
                      <a:pt x="239" y="81"/>
                      <a:pt x="239" y="81"/>
                      <a:pt x="239" y="81"/>
                    </a:cubicBezTo>
                    <a:cubicBezTo>
                      <a:pt x="239" y="81"/>
                      <a:pt x="239" y="81"/>
                      <a:pt x="239" y="81"/>
                    </a:cubicBezTo>
                    <a:cubicBezTo>
                      <a:pt x="239" y="82"/>
                      <a:pt x="239" y="82"/>
                      <a:pt x="239" y="82"/>
                    </a:cubicBezTo>
                    <a:cubicBezTo>
                      <a:pt x="239" y="82"/>
                      <a:pt x="239" y="82"/>
                      <a:pt x="239" y="82"/>
                    </a:cubicBezTo>
                    <a:cubicBezTo>
                      <a:pt x="239" y="83"/>
                      <a:pt x="239" y="83"/>
                      <a:pt x="239" y="83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1"/>
                      <a:pt x="235" y="81"/>
                      <a:pt x="235" y="81"/>
                    </a:cubicBezTo>
                    <a:close/>
                    <a:moveTo>
                      <a:pt x="244" y="78"/>
                    </a:moveTo>
                    <a:cubicBezTo>
                      <a:pt x="245" y="78"/>
                      <a:pt x="245" y="78"/>
                      <a:pt x="245" y="78"/>
                    </a:cubicBezTo>
                    <a:cubicBezTo>
                      <a:pt x="245" y="78"/>
                      <a:pt x="245" y="78"/>
                      <a:pt x="245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lose/>
                    <a:moveTo>
                      <a:pt x="268" y="77"/>
                    </a:moveTo>
                    <a:cubicBezTo>
                      <a:pt x="267" y="77"/>
                      <a:pt x="267" y="77"/>
                      <a:pt x="267" y="77"/>
                    </a:cubicBezTo>
                    <a:cubicBezTo>
                      <a:pt x="267" y="78"/>
                      <a:pt x="267" y="78"/>
                      <a:pt x="267" y="78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268" y="77"/>
                      <a:pt x="268" y="77"/>
                      <a:pt x="268" y="77"/>
                    </a:cubicBezTo>
                    <a:close/>
                    <a:moveTo>
                      <a:pt x="266" y="76"/>
                    </a:moveTo>
                    <a:cubicBezTo>
                      <a:pt x="267" y="76"/>
                      <a:pt x="267" y="76"/>
                      <a:pt x="267" y="76"/>
                    </a:cubicBezTo>
                    <a:cubicBezTo>
                      <a:pt x="267" y="78"/>
                      <a:pt x="267" y="78"/>
                      <a:pt x="267" y="78"/>
                    </a:cubicBezTo>
                    <a:cubicBezTo>
                      <a:pt x="266" y="78"/>
                      <a:pt x="266" y="78"/>
                      <a:pt x="266" y="78"/>
                    </a:cubicBezTo>
                    <a:cubicBezTo>
                      <a:pt x="266" y="76"/>
                      <a:pt x="266" y="76"/>
                      <a:pt x="266" y="76"/>
                    </a:cubicBezTo>
                    <a:close/>
                    <a:moveTo>
                      <a:pt x="263" y="74"/>
                    </a:moveTo>
                    <a:cubicBezTo>
                      <a:pt x="265" y="74"/>
                      <a:pt x="265" y="74"/>
                      <a:pt x="265" y="74"/>
                    </a:cubicBezTo>
                    <a:cubicBezTo>
                      <a:pt x="265" y="75"/>
                      <a:pt x="265" y="75"/>
                      <a:pt x="265" y="75"/>
                    </a:cubicBezTo>
                    <a:cubicBezTo>
                      <a:pt x="266" y="75"/>
                      <a:pt x="266" y="75"/>
                      <a:pt x="266" y="75"/>
                    </a:cubicBezTo>
                    <a:cubicBezTo>
                      <a:pt x="266" y="76"/>
                      <a:pt x="266" y="76"/>
                      <a:pt x="266" y="76"/>
                    </a:cubicBezTo>
                    <a:cubicBezTo>
                      <a:pt x="265" y="76"/>
                      <a:pt x="265" y="76"/>
                      <a:pt x="265" y="76"/>
                    </a:cubicBezTo>
                    <a:cubicBezTo>
                      <a:pt x="265" y="76"/>
                      <a:pt x="265" y="76"/>
                      <a:pt x="265" y="76"/>
                    </a:cubicBezTo>
                    <a:cubicBezTo>
                      <a:pt x="263" y="76"/>
                      <a:pt x="263" y="76"/>
                      <a:pt x="263" y="76"/>
                    </a:cubicBezTo>
                    <a:cubicBezTo>
                      <a:pt x="263" y="74"/>
                      <a:pt x="263" y="74"/>
                      <a:pt x="263" y="74"/>
                    </a:cubicBezTo>
                    <a:close/>
                    <a:moveTo>
                      <a:pt x="248" y="79"/>
                    </a:moveTo>
                    <a:cubicBezTo>
                      <a:pt x="250" y="79"/>
                      <a:pt x="250" y="79"/>
                      <a:pt x="250" y="79"/>
                    </a:cubicBezTo>
                    <a:cubicBezTo>
                      <a:pt x="250" y="81"/>
                      <a:pt x="250" y="81"/>
                      <a:pt x="250" y="81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48" y="79"/>
                      <a:pt x="248" y="79"/>
                      <a:pt x="248" y="79"/>
                    </a:cubicBezTo>
                    <a:close/>
                    <a:moveTo>
                      <a:pt x="37" y="68"/>
                    </a:moveTo>
                    <a:cubicBezTo>
                      <a:pt x="36" y="68"/>
                      <a:pt x="36" y="69"/>
                      <a:pt x="37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4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39" y="68"/>
                      <a:pt x="39" y="67"/>
                      <a:pt x="37" y="68"/>
                    </a:cubicBezTo>
                    <a:close/>
                    <a:moveTo>
                      <a:pt x="196" y="82"/>
                    </a:moveTo>
                    <a:cubicBezTo>
                      <a:pt x="195" y="82"/>
                      <a:pt x="195" y="82"/>
                      <a:pt x="195" y="82"/>
                    </a:cubicBezTo>
                    <a:cubicBezTo>
                      <a:pt x="196" y="82"/>
                      <a:pt x="196" y="82"/>
                      <a:pt x="196" y="82"/>
                    </a:cubicBezTo>
                    <a:cubicBezTo>
                      <a:pt x="196" y="82"/>
                      <a:pt x="196" y="82"/>
                      <a:pt x="196" y="82"/>
                    </a:cubicBezTo>
                    <a:cubicBezTo>
                      <a:pt x="196" y="82"/>
                      <a:pt x="196" y="82"/>
                      <a:pt x="196" y="82"/>
                    </a:cubicBezTo>
                    <a:close/>
                    <a:moveTo>
                      <a:pt x="141" y="80"/>
                    </a:moveTo>
                    <a:cubicBezTo>
                      <a:pt x="141" y="81"/>
                      <a:pt x="140" y="81"/>
                      <a:pt x="140" y="81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3" y="83"/>
                      <a:pt x="147" y="83"/>
                      <a:pt x="148" y="82"/>
                    </a:cubicBezTo>
                    <a:cubicBezTo>
                      <a:pt x="148" y="81"/>
                      <a:pt x="147" y="81"/>
                      <a:pt x="147" y="81"/>
                    </a:cubicBezTo>
                    <a:cubicBezTo>
                      <a:pt x="145" y="81"/>
                      <a:pt x="143" y="81"/>
                      <a:pt x="141" y="80"/>
                    </a:cubicBezTo>
                    <a:close/>
                    <a:moveTo>
                      <a:pt x="180" y="80"/>
                    </a:moveTo>
                    <a:cubicBezTo>
                      <a:pt x="179" y="80"/>
                      <a:pt x="177" y="80"/>
                      <a:pt x="176" y="81"/>
                    </a:cubicBezTo>
                    <a:cubicBezTo>
                      <a:pt x="176" y="81"/>
                      <a:pt x="176" y="81"/>
                      <a:pt x="176" y="82"/>
                    </a:cubicBezTo>
                    <a:cubicBezTo>
                      <a:pt x="176" y="82"/>
                      <a:pt x="177" y="82"/>
                      <a:pt x="177" y="82"/>
                    </a:cubicBezTo>
                    <a:cubicBezTo>
                      <a:pt x="179" y="83"/>
                      <a:pt x="180" y="83"/>
                      <a:pt x="181" y="82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2" y="80"/>
                      <a:pt x="182" y="80"/>
                      <a:pt x="181" y="80"/>
                    </a:cubicBezTo>
                    <a:cubicBezTo>
                      <a:pt x="181" y="80"/>
                      <a:pt x="180" y="80"/>
                      <a:pt x="180" y="80"/>
                    </a:cubicBezTo>
                    <a:close/>
                    <a:moveTo>
                      <a:pt x="123" y="80"/>
                    </a:moveTo>
                    <a:cubicBezTo>
                      <a:pt x="123" y="80"/>
                      <a:pt x="123" y="80"/>
                      <a:pt x="122" y="81"/>
                    </a:cubicBezTo>
                    <a:cubicBezTo>
                      <a:pt x="123" y="81"/>
                      <a:pt x="123" y="82"/>
                      <a:pt x="123" y="82"/>
                    </a:cubicBezTo>
                    <a:cubicBezTo>
                      <a:pt x="124" y="82"/>
                      <a:pt x="124" y="82"/>
                      <a:pt x="125" y="83"/>
                    </a:cubicBezTo>
                    <a:cubicBezTo>
                      <a:pt x="126" y="82"/>
                      <a:pt x="126" y="82"/>
                      <a:pt x="126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5" y="80"/>
                      <a:pt x="124" y="80"/>
                      <a:pt x="123" y="80"/>
                    </a:cubicBezTo>
                    <a:close/>
                    <a:moveTo>
                      <a:pt x="258" y="79"/>
                    </a:moveTo>
                    <a:cubicBezTo>
                      <a:pt x="258" y="80"/>
                      <a:pt x="258" y="80"/>
                      <a:pt x="257" y="81"/>
                    </a:cubicBezTo>
                    <a:cubicBezTo>
                      <a:pt x="258" y="81"/>
                      <a:pt x="259" y="82"/>
                      <a:pt x="259" y="83"/>
                    </a:cubicBezTo>
                    <a:cubicBezTo>
                      <a:pt x="259" y="83"/>
                      <a:pt x="260" y="83"/>
                      <a:pt x="260" y="83"/>
                    </a:cubicBezTo>
                    <a:cubicBezTo>
                      <a:pt x="260" y="82"/>
                      <a:pt x="260" y="82"/>
                      <a:pt x="261" y="82"/>
                    </a:cubicBezTo>
                    <a:cubicBezTo>
                      <a:pt x="260" y="81"/>
                      <a:pt x="259" y="80"/>
                      <a:pt x="258" y="79"/>
                    </a:cubicBezTo>
                    <a:cubicBezTo>
                      <a:pt x="258" y="79"/>
                      <a:pt x="258" y="79"/>
                      <a:pt x="258" y="79"/>
                    </a:cubicBezTo>
                    <a:close/>
                    <a:moveTo>
                      <a:pt x="301" y="79"/>
                    </a:moveTo>
                    <a:cubicBezTo>
                      <a:pt x="300" y="80"/>
                      <a:pt x="300" y="80"/>
                      <a:pt x="300" y="81"/>
                    </a:cubicBezTo>
                    <a:cubicBezTo>
                      <a:pt x="301" y="81"/>
                      <a:pt x="301" y="82"/>
                      <a:pt x="301" y="82"/>
                    </a:cubicBezTo>
                    <a:cubicBezTo>
                      <a:pt x="302" y="82"/>
                      <a:pt x="302" y="83"/>
                      <a:pt x="303" y="82"/>
                    </a:cubicBezTo>
                    <a:cubicBezTo>
                      <a:pt x="303" y="82"/>
                      <a:pt x="303" y="82"/>
                      <a:pt x="304" y="82"/>
                    </a:cubicBezTo>
                    <a:cubicBezTo>
                      <a:pt x="304" y="82"/>
                      <a:pt x="304" y="82"/>
                      <a:pt x="304" y="81"/>
                    </a:cubicBezTo>
                    <a:cubicBezTo>
                      <a:pt x="303" y="80"/>
                      <a:pt x="302" y="80"/>
                      <a:pt x="301" y="79"/>
                    </a:cubicBezTo>
                    <a:close/>
                    <a:moveTo>
                      <a:pt x="111" y="78"/>
                    </a:moveTo>
                    <a:cubicBezTo>
                      <a:pt x="109" y="79"/>
                      <a:pt x="108" y="80"/>
                      <a:pt x="107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9" y="83"/>
                      <a:pt x="112" y="82"/>
                      <a:pt x="113" y="81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3" y="79"/>
                      <a:pt x="113" y="79"/>
                      <a:pt x="112" y="79"/>
                    </a:cubicBezTo>
                    <a:cubicBezTo>
                      <a:pt x="112" y="79"/>
                      <a:pt x="112" y="79"/>
                      <a:pt x="111" y="78"/>
                    </a:cubicBezTo>
                    <a:close/>
                    <a:moveTo>
                      <a:pt x="81" y="78"/>
                    </a:moveTo>
                    <a:cubicBezTo>
                      <a:pt x="80" y="79"/>
                      <a:pt x="77" y="80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8" y="83"/>
                      <a:pt x="80" y="83"/>
                      <a:pt x="81" y="82"/>
                    </a:cubicBezTo>
                    <a:cubicBezTo>
                      <a:pt x="82" y="82"/>
                      <a:pt x="82" y="82"/>
                      <a:pt x="82" y="81"/>
                    </a:cubicBezTo>
                    <a:cubicBezTo>
                      <a:pt x="83" y="80"/>
                      <a:pt x="82" y="79"/>
                      <a:pt x="82" y="78"/>
                    </a:cubicBezTo>
                    <a:cubicBezTo>
                      <a:pt x="81" y="78"/>
                      <a:pt x="81" y="78"/>
                      <a:pt x="81" y="78"/>
                    </a:cubicBezTo>
                    <a:close/>
                    <a:moveTo>
                      <a:pt x="184" y="77"/>
                    </a:moveTo>
                    <a:cubicBezTo>
                      <a:pt x="183" y="78"/>
                      <a:pt x="183" y="78"/>
                      <a:pt x="183" y="78"/>
                    </a:cubicBezTo>
                    <a:cubicBezTo>
                      <a:pt x="183" y="78"/>
                      <a:pt x="183" y="78"/>
                      <a:pt x="183" y="78"/>
                    </a:cubicBezTo>
                    <a:cubicBezTo>
                      <a:pt x="183" y="78"/>
                      <a:pt x="184" y="78"/>
                      <a:pt x="184" y="78"/>
                    </a:cubicBezTo>
                    <a:cubicBezTo>
                      <a:pt x="184" y="78"/>
                      <a:pt x="184" y="78"/>
                      <a:pt x="184" y="77"/>
                    </a:cubicBezTo>
                    <a:cubicBezTo>
                      <a:pt x="184" y="77"/>
                      <a:pt x="184" y="77"/>
                      <a:pt x="184" y="77"/>
                    </a:cubicBezTo>
                    <a:close/>
                    <a:moveTo>
                      <a:pt x="38" y="76"/>
                    </a:moveTo>
                    <a:cubicBezTo>
                      <a:pt x="38" y="77"/>
                      <a:pt x="38" y="78"/>
                      <a:pt x="38" y="79"/>
                    </a:cubicBezTo>
                    <a:cubicBezTo>
                      <a:pt x="38" y="79"/>
                      <a:pt x="39" y="79"/>
                      <a:pt x="39" y="79"/>
                    </a:cubicBezTo>
                    <a:cubicBezTo>
                      <a:pt x="39" y="79"/>
                      <a:pt x="39" y="79"/>
                      <a:pt x="40" y="78"/>
                    </a:cubicBezTo>
                    <a:cubicBezTo>
                      <a:pt x="40" y="78"/>
                      <a:pt x="40" y="77"/>
                      <a:pt x="40" y="76"/>
                    </a:cubicBezTo>
                    <a:cubicBezTo>
                      <a:pt x="39" y="76"/>
                      <a:pt x="39" y="76"/>
                      <a:pt x="38" y="76"/>
                    </a:cubicBezTo>
                    <a:close/>
                    <a:moveTo>
                      <a:pt x="66" y="77"/>
                    </a:moveTo>
                    <a:cubicBezTo>
                      <a:pt x="65" y="77"/>
                      <a:pt x="64" y="77"/>
                      <a:pt x="63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7" y="79"/>
                      <a:pt x="68" y="81"/>
                      <a:pt x="70" y="82"/>
                    </a:cubicBezTo>
                    <a:cubicBezTo>
                      <a:pt x="70" y="82"/>
                      <a:pt x="70" y="81"/>
                      <a:pt x="70" y="81"/>
                    </a:cubicBezTo>
                    <a:cubicBezTo>
                      <a:pt x="70" y="80"/>
                      <a:pt x="70" y="79"/>
                      <a:pt x="70" y="78"/>
                    </a:cubicBezTo>
                    <a:cubicBezTo>
                      <a:pt x="69" y="77"/>
                      <a:pt x="68" y="77"/>
                      <a:pt x="66" y="77"/>
                    </a:cubicBezTo>
                    <a:close/>
                    <a:moveTo>
                      <a:pt x="204" y="76"/>
                    </a:moveTo>
                    <a:cubicBezTo>
                      <a:pt x="203" y="78"/>
                      <a:pt x="206" y="78"/>
                      <a:pt x="208" y="79"/>
                    </a:cubicBezTo>
                    <a:cubicBezTo>
                      <a:pt x="209" y="80"/>
                      <a:pt x="208" y="84"/>
                      <a:pt x="211" y="81"/>
                    </a:cubicBezTo>
                    <a:cubicBezTo>
                      <a:pt x="211" y="77"/>
                      <a:pt x="207" y="76"/>
                      <a:pt x="204" y="76"/>
                    </a:cubicBezTo>
                    <a:close/>
                    <a:moveTo>
                      <a:pt x="168" y="76"/>
                    </a:moveTo>
                    <a:cubicBezTo>
                      <a:pt x="168" y="78"/>
                      <a:pt x="169" y="78"/>
                      <a:pt x="170" y="79"/>
                    </a:cubicBezTo>
                    <a:cubicBezTo>
                      <a:pt x="170" y="79"/>
                      <a:pt x="171" y="79"/>
                      <a:pt x="171" y="78"/>
                    </a:cubicBezTo>
                    <a:cubicBezTo>
                      <a:pt x="171" y="78"/>
                      <a:pt x="171" y="78"/>
                      <a:pt x="171" y="78"/>
                    </a:cubicBezTo>
                    <a:cubicBezTo>
                      <a:pt x="170" y="77"/>
                      <a:pt x="170" y="76"/>
                      <a:pt x="168" y="76"/>
                    </a:cubicBezTo>
                    <a:close/>
                    <a:moveTo>
                      <a:pt x="98" y="75"/>
                    </a:moveTo>
                    <a:cubicBezTo>
                      <a:pt x="97" y="76"/>
                      <a:pt x="97" y="81"/>
                      <a:pt x="97" y="82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101" y="83"/>
                      <a:pt x="100" y="81"/>
                      <a:pt x="100" y="79"/>
                    </a:cubicBezTo>
                    <a:cubicBezTo>
                      <a:pt x="100" y="78"/>
                      <a:pt x="100" y="77"/>
                      <a:pt x="100" y="76"/>
                    </a:cubicBezTo>
                    <a:cubicBezTo>
                      <a:pt x="100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lose/>
                    <a:moveTo>
                      <a:pt x="24" y="74"/>
                    </a:moveTo>
                    <a:cubicBezTo>
                      <a:pt x="22" y="75"/>
                      <a:pt x="18" y="81"/>
                      <a:pt x="18" y="82"/>
                    </a:cubicBezTo>
                    <a:cubicBezTo>
                      <a:pt x="18" y="83"/>
                      <a:pt x="18" y="82"/>
                      <a:pt x="18" y="82"/>
                    </a:cubicBezTo>
                    <a:cubicBezTo>
                      <a:pt x="18" y="82"/>
                      <a:pt x="18" y="83"/>
                      <a:pt x="19" y="82"/>
                    </a:cubicBezTo>
                    <a:cubicBezTo>
                      <a:pt x="19" y="82"/>
                      <a:pt x="20" y="80"/>
                      <a:pt x="21" y="79"/>
                    </a:cubicBezTo>
                    <a:cubicBezTo>
                      <a:pt x="22" y="78"/>
                      <a:pt x="24" y="79"/>
                      <a:pt x="24" y="78"/>
                    </a:cubicBezTo>
                    <a:cubicBezTo>
                      <a:pt x="25" y="77"/>
                      <a:pt x="25" y="74"/>
                      <a:pt x="24" y="74"/>
                    </a:cubicBezTo>
                    <a:close/>
                    <a:moveTo>
                      <a:pt x="290" y="76"/>
                    </a:moveTo>
                    <a:cubicBezTo>
                      <a:pt x="288" y="78"/>
                      <a:pt x="288" y="76"/>
                      <a:pt x="287" y="78"/>
                    </a:cubicBezTo>
                    <a:cubicBezTo>
                      <a:pt x="286" y="80"/>
                      <a:pt x="287" y="81"/>
                      <a:pt x="288" y="82"/>
                    </a:cubicBezTo>
                    <a:cubicBezTo>
                      <a:pt x="289" y="83"/>
                      <a:pt x="290" y="83"/>
                      <a:pt x="290" y="82"/>
                    </a:cubicBezTo>
                    <a:cubicBezTo>
                      <a:pt x="291" y="81"/>
                      <a:pt x="290" y="79"/>
                      <a:pt x="291" y="78"/>
                    </a:cubicBezTo>
                    <a:cubicBezTo>
                      <a:pt x="291" y="77"/>
                      <a:pt x="292" y="77"/>
                      <a:pt x="293" y="76"/>
                    </a:cubicBezTo>
                    <a:cubicBezTo>
                      <a:pt x="294" y="72"/>
                      <a:pt x="290" y="76"/>
                      <a:pt x="290" y="76"/>
                    </a:cubicBezTo>
                    <a:close/>
                    <a:moveTo>
                      <a:pt x="274" y="74"/>
                    </a:moveTo>
                    <a:cubicBezTo>
                      <a:pt x="273" y="74"/>
                      <a:pt x="274" y="74"/>
                      <a:pt x="274" y="74"/>
                    </a:cubicBezTo>
                    <a:cubicBezTo>
                      <a:pt x="274" y="74"/>
                      <a:pt x="273" y="74"/>
                      <a:pt x="274" y="75"/>
                    </a:cubicBezTo>
                    <a:cubicBezTo>
                      <a:pt x="274" y="76"/>
                      <a:pt x="276" y="77"/>
                      <a:pt x="277" y="78"/>
                    </a:cubicBezTo>
                    <a:cubicBezTo>
                      <a:pt x="277" y="78"/>
                      <a:pt x="277" y="78"/>
                      <a:pt x="277" y="79"/>
                    </a:cubicBezTo>
                    <a:cubicBezTo>
                      <a:pt x="277" y="79"/>
                      <a:pt x="277" y="80"/>
                      <a:pt x="277" y="81"/>
                    </a:cubicBezTo>
                    <a:cubicBezTo>
                      <a:pt x="277" y="81"/>
                      <a:pt x="276" y="81"/>
                      <a:pt x="276" y="81"/>
                    </a:cubicBezTo>
                    <a:cubicBezTo>
                      <a:pt x="276" y="81"/>
                      <a:pt x="276" y="81"/>
                      <a:pt x="276" y="82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275" y="82"/>
                      <a:pt x="276" y="82"/>
                      <a:pt x="276" y="83"/>
                    </a:cubicBezTo>
                    <a:cubicBezTo>
                      <a:pt x="276" y="83"/>
                      <a:pt x="277" y="83"/>
                      <a:pt x="277" y="83"/>
                    </a:cubicBezTo>
                    <a:cubicBezTo>
                      <a:pt x="277" y="83"/>
                      <a:pt x="277" y="83"/>
                      <a:pt x="277" y="83"/>
                    </a:cubicBezTo>
                    <a:cubicBezTo>
                      <a:pt x="277" y="83"/>
                      <a:pt x="278" y="83"/>
                      <a:pt x="278" y="83"/>
                    </a:cubicBezTo>
                    <a:cubicBezTo>
                      <a:pt x="278" y="82"/>
                      <a:pt x="278" y="80"/>
                      <a:pt x="278" y="79"/>
                    </a:cubicBezTo>
                    <a:cubicBezTo>
                      <a:pt x="278" y="79"/>
                      <a:pt x="278" y="79"/>
                      <a:pt x="279" y="79"/>
                    </a:cubicBezTo>
                    <a:cubicBezTo>
                      <a:pt x="280" y="78"/>
                      <a:pt x="283" y="76"/>
                      <a:pt x="282" y="75"/>
                    </a:cubicBezTo>
                    <a:cubicBezTo>
                      <a:pt x="282" y="75"/>
                      <a:pt x="282" y="75"/>
                      <a:pt x="282" y="75"/>
                    </a:cubicBezTo>
                    <a:cubicBezTo>
                      <a:pt x="282" y="75"/>
                      <a:pt x="282" y="75"/>
                      <a:pt x="282" y="75"/>
                    </a:cubicBezTo>
                    <a:cubicBezTo>
                      <a:pt x="281" y="75"/>
                      <a:pt x="282" y="75"/>
                      <a:pt x="281" y="75"/>
                    </a:cubicBezTo>
                    <a:cubicBezTo>
                      <a:pt x="281" y="75"/>
                      <a:pt x="279" y="75"/>
                      <a:pt x="277" y="75"/>
                    </a:cubicBezTo>
                    <a:cubicBezTo>
                      <a:pt x="276" y="75"/>
                      <a:pt x="275" y="74"/>
                      <a:pt x="274" y="74"/>
                    </a:cubicBezTo>
                    <a:close/>
                    <a:moveTo>
                      <a:pt x="168" y="73"/>
                    </a:moveTo>
                    <a:cubicBezTo>
                      <a:pt x="167" y="74"/>
                      <a:pt x="167" y="75"/>
                      <a:pt x="168" y="75"/>
                    </a:cubicBezTo>
                    <a:cubicBezTo>
                      <a:pt x="169" y="74"/>
                      <a:pt x="168" y="74"/>
                      <a:pt x="168" y="73"/>
                    </a:cubicBezTo>
                    <a:cubicBezTo>
                      <a:pt x="168" y="73"/>
                      <a:pt x="168" y="73"/>
                      <a:pt x="168" y="73"/>
                    </a:cubicBezTo>
                    <a:close/>
                    <a:moveTo>
                      <a:pt x="56" y="74"/>
                    </a:moveTo>
                    <a:cubicBezTo>
                      <a:pt x="54" y="74"/>
                      <a:pt x="49" y="74"/>
                      <a:pt x="49" y="75"/>
                    </a:cubicBezTo>
                    <a:cubicBezTo>
                      <a:pt x="48" y="76"/>
                      <a:pt x="48" y="76"/>
                      <a:pt x="49" y="76"/>
                    </a:cubicBezTo>
                    <a:cubicBezTo>
                      <a:pt x="50" y="76"/>
                      <a:pt x="56" y="75"/>
                      <a:pt x="57" y="75"/>
                    </a:cubicBezTo>
                    <a:cubicBezTo>
                      <a:pt x="58" y="75"/>
                      <a:pt x="57" y="75"/>
                      <a:pt x="57" y="75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4"/>
                      <a:pt x="57" y="73"/>
                      <a:pt x="56" y="74"/>
                    </a:cubicBezTo>
                    <a:close/>
                    <a:moveTo>
                      <a:pt x="258" y="74"/>
                    </a:moveTo>
                    <a:cubicBezTo>
                      <a:pt x="257" y="74"/>
                      <a:pt x="253" y="74"/>
                      <a:pt x="252" y="75"/>
                    </a:cubicBezTo>
                    <a:cubicBezTo>
                      <a:pt x="252" y="75"/>
                      <a:pt x="252" y="75"/>
                      <a:pt x="252" y="76"/>
                    </a:cubicBezTo>
                    <a:cubicBezTo>
                      <a:pt x="254" y="76"/>
                      <a:pt x="255" y="76"/>
                      <a:pt x="256" y="76"/>
                    </a:cubicBezTo>
                    <a:cubicBezTo>
                      <a:pt x="258" y="76"/>
                      <a:pt x="259" y="75"/>
                      <a:pt x="260" y="75"/>
                    </a:cubicBezTo>
                    <a:cubicBezTo>
                      <a:pt x="260" y="74"/>
                      <a:pt x="260" y="74"/>
                      <a:pt x="260" y="74"/>
                    </a:cubicBezTo>
                    <a:cubicBezTo>
                      <a:pt x="260" y="74"/>
                      <a:pt x="260" y="74"/>
                      <a:pt x="260" y="74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58" y="73"/>
                      <a:pt x="258" y="73"/>
                      <a:pt x="258" y="73"/>
                    </a:cubicBezTo>
                    <a:cubicBezTo>
                      <a:pt x="258" y="74"/>
                      <a:pt x="258" y="74"/>
                      <a:pt x="258" y="74"/>
                    </a:cubicBezTo>
                    <a:close/>
                    <a:moveTo>
                      <a:pt x="159" y="72"/>
                    </a:moveTo>
                    <a:cubicBezTo>
                      <a:pt x="159" y="72"/>
                      <a:pt x="158" y="73"/>
                      <a:pt x="158" y="73"/>
                    </a:cubicBezTo>
                    <a:cubicBezTo>
                      <a:pt x="157" y="74"/>
                      <a:pt x="156" y="81"/>
                      <a:pt x="157" y="82"/>
                    </a:cubicBezTo>
                    <a:cubicBezTo>
                      <a:pt x="157" y="82"/>
                      <a:pt x="157" y="82"/>
                      <a:pt x="157" y="82"/>
                    </a:cubicBezTo>
                    <a:cubicBezTo>
                      <a:pt x="158" y="82"/>
                      <a:pt x="159" y="82"/>
                      <a:pt x="159" y="82"/>
                    </a:cubicBezTo>
                    <a:cubicBezTo>
                      <a:pt x="159" y="82"/>
                      <a:pt x="160" y="82"/>
                      <a:pt x="160" y="82"/>
                    </a:cubicBezTo>
                    <a:cubicBezTo>
                      <a:pt x="160" y="80"/>
                      <a:pt x="159" y="78"/>
                      <a:pt x="159" y="76"/>
                    </a:cubicBezTo>
                    <a:cubicBezTo>
                      <a:pt x="159" y="75"/>
                      <a:pt x="160" y="74"/>
                      <a:pt x="160" y="72"/>
                    </a:cubicBezTo>
                    <a:cubicBezTo>
                      <a:pt x="160" y="72"/>
                      <a:pt x="159" y="72"/>
                      <a:pt x="159" y="72"/>
                    </a:cubicBezTo>
                    <a:close/>
                    <a:moveTo>
                      <a:pt x="190" y="72"/>
                    </a:moveTo>
                    <a:cubicBezTo>
                      <a:pt x="189" y="72"/>
                      <a:pt x="187" y="75"/>
                      <a:pt x="187" y="76"/>
                    </a:cubicBezTo>
                    <a:cubicBezTo>
                      <a:pt x="189" y="79"/>
                      <a:pt x="194" y="74"/>
                      <a:pt x="195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4" y="72"/>
                      <a:pt x="192" y="72"/>
                      <a:pt x="190" y="72"/>
                    </a:cubicBezTo>
                    <a:close/>
                    <a:moveTo>
                      <a:pt x="75" y="72"/>
                    </a:moveTo>
                    <a:cubicBezTo>
                      <a:pt x="74" y="73"/>
                      <a:pt x="73" y="74"/>
                      <a:pt x="74" y="75"/>
                    </a:cubicBezTo>
                    <a:cubicBezTo>
                      <a:pt x="74" y="76"/>
                      <a:pt x="74" y="76"/>
                      <a:pt x="74" y="76"/>
                    </a:cubicBezTo>
                    <a:cubicBezTo>
                      <a:pt x="76" y="76"/>
                      <a:pt x="77" y="75"/>
                      <a:pt x="78" y="74"/>
                    </a:cubicBezTo>
                    <a:cubicBezTo>
                      <a:pt x="78" y="74"/>
                      <a:pt x="78" y="73"/>
                      <a:pt x="78" y="73"/>
                    </a:cubicBezTo>
                    <a:cubicBezTo>
                      <a:pt x="77" y="72"/>
                      <a:pt x="77" y="72"/>
                      <a:pt x="77" y="72"/>
                    </a:cubicBezTo>
                    <a:cubicBezTo>
                      <a:pt x="76" y="72"/>
                      <a:pt x="76" y="72"/>
                      <a:pt x="75" y="72"/>
                    </a:cubicBezTo>
                    <a:close/>
                    <a:moveTo>
                      <a:pt x="106" y="70"/>
                    </a:moveTo>
                    <a:cubicBezTo>
                      <a:pt x="106" y="70"/>
                      <a:pt x="106" y="71"/>
                      <a:pt x="105" y="71"/>
                    </a:cubicBezTo>
                    <a:cubicBezTo>
                      <a:pt x="106" y="71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7" y="71"/>
                      <a:pt x="107" y="71"/>
                      <a:pt x="107" y="70"/>
                    </a:cubicBezTo>
                    <a:cubicBezTo>
                      <a:pt x="107" y="70"/>
                      <a:pt x="107" y="70"/>
                      <a:pt x="106" y="70"/>
                    </a:cubicBezTo>
                    <a:close/>
                    <a:moveTo>
                      <a:pt x="202" y="69"/>
                    </a:moveTo>
                    <a:cubicBezTo>
                      <a:pt x="201" y="70"/>
                      <a:pt x="200" y="70"/>
                      <a:pt x="200" y="71"/>
                    </a:cubicBezTo>
                    <a:cubicBezTo>
                      <a:pt x="200" y="71"/>
                      <a:pt x="200" y="71"/>
                      <a:pt x="200" y="71"/>
                    </a:cubicBezTo>
                    <a:cubicBezTo>
                      <a:pt x="201" y="72"/>
                      <a:pt x="202" y="72"/>
                      <a:pt x="203" y="73"/>
                    </a:cubicBezTo>
                    <a:cubicBezTo>
                      <a:pt x="203" y="72"/>
                      <a:pt x="204" y="71"/>
                      <a:pt x="203" y="70"/>
                    </a:cubicBezTo>
                    <a:cubicBezTo>
                      <a:pt x="203" y="70"/>
                      <a:pt x="203" y="69"/>
                      <a:pt x="202" y="69"/>
                    </a:cubicBezTo>
                    <a:cubicBezTo>
                      <a:pt x="202" y="69"/>
                      <a:pt x="202" y="69"/>
                      <a:pt x="202" y="69"/>
                    </a:cubicBezTo>
                    <a:close/>
                    <a:moveTo>
                      <a:pt x="282" y="68"/>
                    </a:moveTo>
                    <a:cubicBezTo>
                      <a:pt x="282" y="68"/>
                      <a:pt x="282" y="68"/>
                      <a:pt x="282" y="68"/>
                    </a:cubicBezTo>
                    <a:cubicBezTo>
                      <a:pt x="282" y="69"/>
                      <a:pt x="282" y="70"/>
                      <a:pt x="283" y="70"/>
                    </a:cubicBezTo>
                    <a:cubicBezTo>
                      <a:pt x="283" y="70"/>
                      <a:pt x="283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69"/>
                      <a:pt x="283" y="68"/>
                      <a:pt x="282" y="68"/>
                    </a:cubicBezTo>
                    <a:close/>
                    <a:moveTo>
                      <a:pt x="85" y="68"/>
                    </a:moveTo>
                    <a:cubicBezTo>
                      <a:pt x="85" y="68"/>
                      <a:pt x="87" y="75"/>
                      <a:pt x="87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9" y="75"/>
                    </a:cubicBezTo>
                    <a:cubicBezTo>
                      <a:pt x="89" y="72"/>
                      <a:pt x="88" y="68"/>
                      <a:pt x="85" y="68"/>
                    </a:cubicBezTo>
                    <a:close/>
                    <a:moveTo>
                      <a:pt x="150" y="67"/>
                    </a:moveTo>
                    <a:cubicBezTo>
                      <a:pt x="150" y="69"/>
                      <a:pt x="153" y="71"/>
                      <a:pt x="155" y="70"/>
                    </a:cubicBezTo>
                    <a:cubicBezTo>
                      <a:pt x="155" y="69"/>
                      <a:pt x="154" y="69"/>
                      <a:pt x="154" y="68"/>
                    </a:cubicBezTo>
                    <a:cubicBezTo>
                      <a:pt x="153" y="68"/>
                      <a:pt x="152" y="67"/>
                      <a:pt x="150" y="67"/>
                    </a:cubicBezTo>
                    <a:close/>
                    <a:moveTo>
                      <a:pt x="50" y="66"/>
                    </a:moveTo>
                    <a:cubicBezTo>
                      <a:pt x="49" y="66"/>
                      <a:pt x="48" y="67"/>
                      <a:pt x="48" y="67"/>
                    </a:cubicBezTo>
                    <a:cubicBezTo>
                      <a:pt x="48" y="67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9" y="68"/>
                    </a:cubicBezTo>
                    <a:cubicBezTo>
                      <a:pt x="49" y="68"/>
                      <a:pt x="50" y="68"/>
                      <a:pt x="51" y="68"/>
                    </a:cubicBezTo>
                    <a:cubicBezTo>
                      <a:pt x="51" y="68"/>
                      <a:pt x="52" y="68"/>
                      <a:pt x="52" y="68"/>
                    </a:cubicBezTo>
                    <a:cubicBezTo>
                      <a:pt x="52" y="67"/>
                      <a:pt x="51" y="67"/>
                      <a:pt x="51" y="66"/>
                    </a:cubicBezTo>
                    <a:cubicBezTo>
                      <a:pt x="51" y="66"/>
                      <a:pt x="50" y="66"/>
                      <a:pt x="50" y="66"/>
                    </a:cubicBezTo>
                    <a:close/>
                    <a:moveTo>
                      <a:pt x="159" y="65"/>
                    </a:moveTo>
                    <a:cubicBezTo>
                      <a:pt x="159" y="65"/>
                      <a:pt x="159" y="65"/>
                      <a:pt x="159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60" y="66"/>
                      <a:pt x="160" y="66"/>
                      <a:pt x="161" y="67"/>
                    </a:cubicBezTo>
                    <a:cubicBezTo>
                      <a:pt x="161" y="66"/>
                      <a:pt x="161" y="66"/>
                      <a:pt x="161" y="66"/>
                    </a:cubicBezTo>
                    <a:cubicBezTo>
                      <a:pt x="161" y="66"/>
                      <a:pt x="160" y="65"/>
                      <a:pt x="160" y="65"/>
                    </a:cubicBezTo>
                    <a:cubicBezTo>
                      <a:pt x="160" y="65"/>
                      <a:pt x="159" y="65"/>
                      <a:pt x="159" y="65"/>
                    </a:cubicBezTo>
                    <a:close/>
                    <a:moveTo>
                      <a:pt x="232" y="64"/>
                    </a:moveTo>
                    <a:cubicBezTo>
                      <a:pt x="230" y="65"/>
                      <a:pt x="232" y="68"/>
                      <a:pt x="231" y="71"/>
                    </a:cubicBezTo>
                    <a:cubicBezTo>
                      <a:pt x="231" y="75"/>
                      <a:pt x="225" y="79"/>
                      <a:pt x="226" y="81"/>
                    </a:cubicBezTo>
                    <a:cubicBezTo>
                      <a:pt x="226" y="83"/>
                      <a:pt x="226" y="81"/>
                      <a:pt x="226" y="81"/>
                    </a:cubicBezTo>
                    <a:cubicBezTo>
                      <a:pt x="227" y="80"/>
                      <a:pt x="230" y="79"/>
                      <a:pt x="231" y="78"/>
                    </a:cubicBezTo>
                    <a:cubicBezTo>
                      <a:pt x="232" y="77"/>
                      <a:pt x="233" y="66"/>
                      <a:pt x="233" y="65"/>
                    </a:cubicBezTo>
                    <a:cubicBezTo>
                      <a:pt x="232" y="63"/>
                      <a:pt x="232" y="64"/>
                      <a:pt x="232" y="64"/>
                    </a:cubicBezTo>
                    <a:cubicBezTo>
                      <a:pt x="232" y="64"/>
                      <a:pt x="233" y="63"/>
                      <a:pt x="232" y="64"/>
                    </a:cubicBezTo>
                    <a:close/>
                    <a:moveTo>
                      <a:pt x="250" y="64"/>
                    </a:moveTo>
                    <a:cubicBezTo>
                      <a:pt x="249" y="65"/>
                      <a:pt x="251" y="68"/>
                      <a:pt x="249" y="69"/>
                    </a:cubicBezTo>
                    <a:cubicBezTo>
                      <a:pt x="246" y="71"/>
                      <a:pt x="243" y="68"/>
                      <a:pt x="242" y="67"/>
                    </a:cubicBezTo>
                    <a:cubicBezTo>
                      <a:pt x="241" y="66"/>
                      <a:pt x="241" y="67"/>
                      <a:pt x="241" y="67"/>
                    </a:cubicBezTo>
                    <a:cubicBezTo>
                      <a:pt x="241" y="67"/>
                      <a:pt x="240" y="67"/>
                      <a:pt x="240" y="68"/>
                    </a:cubicBezTo>
                    <a:cubicBezTo>
                      <a:pt x="240" y="68"/>
                      <a:pt x="240" y="68"/>
                      <a:pt x="240" y="69"/>
                    </a:cubicBezTo>
                    <a:cubicBezTo>
                      <a:pt x="241" y="70"/>
                      <a:pt x="249" y="73"/>
                      <a:pt x="250" y="73"/>
                    </a:cubicBezTo>
                    <a:cubicBezTo>
                      <a:pt x="251" y="73"/>
                      <a:pt x="250" y="74"/>
                      <a:pt x="251" y="73"/>
                    </a:cubicBezTo>
                    <a:cubicBezTo>
                      <a:pt x="251" y="72"/>
                      <a:pt x="252" y="67"/>
                      <a:pt x="252" y="65"/>
                    </a:cubicBezTo>
                    <a:cubicBezTo>
                      <a:pt x="251" y="64"/>
                      <a:pt x="251" y="64"/>
                      <a:pt x="250" y="64"/>
                    </a:cubicBezTo>
                    <a:close/>
                    <a:moveTo>
                      <a:pt x="273" y="63"/>
                    </a:moveTo>
                    <a:cubicBezTo>
                      <a:pt x="273" y="64"/>
                      <a:pt x="273" y="64"/>
                      <a:pt x="273" y="64"/>
                    </a:cubicBezTo>
                    <a:cubicBezTo>
                      <a:pt x="274" y="65"/>
                      <a:pt x="274" y="65"/>
                      <a:pt x="274" y="65"/>
                    </a:cubicBezTo>
                    <a:cubicBezTo>
                      <a:pt x="274" y="65"/>
                      <a:pt x="274" y="65"/>
                      <a:pt x="274" y="64"/>
                    </a:cubicBezTo>
                    <a:cubicBezTo>
                      <a:pt x="274" y="64"/>
                      <a:pt x="274" y="64"/>
                      <a:pt x="274" y="64"/>
                    </a:cubicBezTo>
                    <a:cubicBezTo>
                      <a:pt x="274" y="64"/>
                      <a:pt x="274" y="64"/>
                      <a:pt x="274" y="63"/>
                    </a:cubicBezTo>
                    <a:cubicBezTo>
                      <a:pt x="274" y="63"/>
                      <a:pt x="274" y="63"/>
                      <a:pt x="273" y="63"/>
                    </a:cubicBezTo>
                    <a:close/>
                    <a:moveTo>
                      <a:pt x="141" y="62"/>
                    </a:moveTo>
                    <a:cubicBezTo>
                      <a:pt x="138" y="64"/>
                      <a:pt x="134" y="65"/>
                      <a:pt x="132" y="67"/>
                    </a:cubicBezTo>
                    <a:cubicBezTo>
                      <a:pt x="131" y="69"/>
                      <a:pt x="134" y="70"/>
                      <a:pt x="132" y="72"/>
                    </a:cubicBezTo>
                    <a:cubicBezTo>
                      <a:pt x="131" y="73"/>
                      <a:pt x="127" y="73"/>
                      <a:pt x="125" y="73"/>
                    </a:cubicBezTo>
                    <a:cubicBezTo>
                      <a:pt x="124" y="73"/>
                      <a:pt x="125" y="73"/>
                      <a:pt x="125" y="73"/>
                    </a:cubicBezTo>
                    <a:cubicBezTo>
                      <a:pt x="125" y="74"/>
                      <a:pt x="124" y="73"/>
                      <a:pt x="125" y="74"/>
                    </a:cubicBezTo>
                    <a:cubicBezTo>
                      <a:pt x="126" y="74"/>
                      <a:pt x="129" y="76"/>
                      <a:pt x="131" y="76"/>
                    </a:cubicBezTo>
                    <a:cubicBezTo>
                      <a:pt x="135" y="74"/>
                      <a:pt x="134" y="67"/>
                      <a:pt x="136" y="66"/>
                    </a:cubicBezTo>
                    <a:cubicBezTo>
                      <a:pt x="138" y="64"/>
                      <a:pt x="140" y="67"/>
                      <a:pt x="141" y="67"/>
                    </a:cubicBezTo>
                    <a:cubicBezTo>
                      <a:pt x="142" y="66"/>
                      <a:pt x="143" y="65"/>
                      <a:pt x="143" y="64"/>
                    </a:cubicBezTo>
                    <a:cubicBezTo>
                      <a:pt x="143" y="63"/>
                      <a:pt x="143" y="63"/>
                      <a:pt x="142" y="63"/>
                    </a:cubicBezTo>
                    <a:cubicBezTo>
                      <a:pt x="142" y="63"/>
                      <a:pt x="142" y="63"/>
                      <a:pt x="141" y="62"/>
                    </a:cubicBezTo>
                    <a:close/>
                    <a:moveTo>
                      <a:pt x="149" y="62"/>
                    </a:moveTo>
                    <a:cubicBezTo>
                      <a:pt x="149" y="62"/>
                      <a:pt x="148" y="63"/>
                      <a:pt x="147" y="64"/>
                    </a:cubicBezTo>
                    <a:cubicBezTo>
                      <a:pt x="147" y="65"/>
                      <a:pt x="148" y="65"/>
                      <a:pt x="148" y="66"/>
                    </a:cubicBezTo>
                    <a:cubicBezTo>
                      <a:pt x="149" y="66"/>
                      <a:pt x="149" y="66"/>
                      <a:pt x="150" y="65"/>
                    </a:cubicBezTo>
                    <a:cubicBezTo>
                      <a:pt x="150" y="64"/>
                      <a:pt x="150" y="63"/>
                      <a:pt x="150" y="62"/>
                    </a:cubicBezTo>
                    <a:cubicBezTo>
                      <a:pt x="150" y="62"/>
                      <a:pt x="150" y="62"/>
                      <a:pt x="149" y="62"/>
                    </a:cubicBezTo>
                    <a:close/>
                    <a:moveTo>
                      <a:pt x="263" y="62"/>
                    </a:moveTo>
                    <a:cubicBezTo>
                      <a:pt x="262" y="62"/>
                      <a:pt x="262" y="63"/>
                      <a:pt x="262" y="63"/>
                    </a:cubicBezTo>
                    <a:cubicBezTo>
                      <a:pt x="262" y="64"/>
                      <a:pt x="262" y="64"/>
                      <a:pt x="263" y="64"/>
                    </a:cubicBezTo>
                    <a:cubicBezTo>
                      <a:pt x="264" y="64"/>
                      <a:pt x="264" y="64"/>
                      <a:pt x="264" y="63"/>
                    </a:cubicBezTo>
                    <a:cubicBezTo>
                      <a:pt x="265" y="63"/>
                      <a:pt x="265" y="63"/>
                      <a:pt x="264" y="62"/>
                    </a:cubicBezTo>
                    <a:cubicBezTo>
                      <a:pt x="264" y="62"/>
                      <a:pt x="263" y="62"/>
                      <a:pt x="263" y="62"/>
                    </a:cubicBezTo>
                    <a:close/>
                    <a:moveTo>
                      <a:pt x="111" y="62"/>
                    </a:moveTo>
                    <a:cubicBezTo>
                      <a:pt x="110" y="62"/>
                      <a:pt x="110" y="62"/>
                      <a:pt x="110" y="63"/>
                    </a:cubicBezTo>
                    <a:cubicBezTo>
                      <a:pt x="109" y="64"/>
                      <a:pt x="110" y="65"/>
                      <a:pt x="111" y="65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2" y="62"/>
                    </a:cubicBezTo>
                    <a:cubicBezTo>
                      <a:pt x="112" y="62"/>
                      <a:pt x="111" y="62"/>
                      <a:pt x="111" y="62"/>
                    </a:cubicBezTo>
                    <a:close/>
                    <a:moveTo>
                      <a:pt x="41" y="61"/>
                    </a:moveTo>
                    <a:cubicBezTo>
                      <a:pt x="40" y="61"/>
                      <a:pt x="40" y="62"/>
                      <a:pt x="41" y="62"/>
                    </a:cubicBezTo>
                    <a:cubicBezTo>
                      <a:pt x="41" y="63"/>
                      <a:pt x="41" y="62"/>
                      <a:pt x="41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2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lose/>
                    <a:moveTo>
                      <a:pt x="120" y="59"/>
                    </a:moveTo>
                    <a:cubicBezTo>
                      <a:pt x="120" y="60"/>
                      <a:pt x="121" y="64"/>
                      <a:pt x="120" y="66"/>
                    </a:cubicBezTo>
                    <a:cubicBezTo>
                      <a:pt x="119" y="68"/>
                      <a:pt x="117" y="68"/>
                      <a:pt x="116" y="70"/>
                    </a:cubicBezTo>
                    <a:cubicBezTo>
                      <a:pt x="116" y="72"/>
                      <a:pt x="119" y="78"/>
                      <a:pt x="120" y="79"/>
                    </a:cubicBezTo>
                    <a:cubicBezTo>
                      <a:pt x="121" y="79"/>
                      <a:pt x="121" y="80"/>
                      <a:pt x="121" y="78"/>
                    </a:cubicBezTo>
                    <a:cubicBezTo>
                      <a:pt x="121" y="76"/>
                      <a:pt x="119" y="73"/>
                      <a:pt x="123" y="73"/>
                    </a:cubicBezTo>
                    <a:cubicBezTo>
                      <a:pt x="126" y="72"/>
                      <a:pt x="122" y="72"/>
                      <a:pt x="121" y="69"/>
                    </a:cubicBezTo>
                    <a:cubicBezTo>
                      <a:pt x="121" y="69"/>
                      <a:pt x="121" y="67"/>
                      <a:pt x="121" y="67"/>
                    </a:cubicBezTo>
                    <a:cubicBezTo>
                      <a:pt x="122" y="65"/>
                      <a:pt x="122" y="64"/>
                      <a:pt x="124" y="64"/>
                    </a:cubicBezTo>
                    <a:cubicBezTo>
                      <a:pt x="125" y="64"/>
                      <a:pt x="127" y="65"/>
                      <a:pt x="128" y="65"/>
                    </a:cubicBezTo>
                    <a:cubicBezTo>
                      <a:pt x="129" y="65"/>
                      <a:pt x="129" y="65"/>
                      <a:pt x="129" y="64"/>
                    </a:cubicBezTo>
                    <a:cubicBezTo>
                      <a:pt x="128" y="63"/>
                      <a:pt x="125" y="63"/>
                      <a:pt x="123" y="62"/>
                    </a:cubicBezTo>
                    <a:cubicBezTo>
                      <a:pt x="121" y="61"/>
                      <a:pt x="122" y="60"/>
                      <a:pt x="121" y="59"/>
                    </a:cubicBezTo>
                    <a:cubicBezTo>
                      <a:pt x="121" y="58"/>
                      <a:pt x="121" y="58"/>
                      <a:pt x="120" y="59"/>
                    </a:cubicBezTo>
                    <a:close/>
                    <a:moveTo>
                      <a:pt x="99" y="58"/>
                    </a:moveTo>
                    <a:cubicBezTo>
                      <a:pt x="98" y="60"/>
                      <a:pt x="99" y="63"/>
                      <a:pt x="98" y="66"/>
                    </a:cubicBezTo>
                    <a:cubicBezTo>
                      <a:pt x="98" y="68"/>
                      <a:pt x="96" y="68"/>
                      <a:pt x="97" y="70"/>
                    </a:cubicBezTo>
                    <a:cubicBezTo>
                      <a:pt x="97" y="70"/>
                      <a:pt x="97" y="71"/>
                      <a:pt x="97" y="71"/>
                    </a:cubicBezTo>
                    <a:cubicBezTo>
                      <a:pt x="98" y="70"/>
                      <a:pt x="98" y="69"/>
                      <a:pt x="98" y="68"/>
                    </a:cubicBezTo>
                    <a:cubicBezTo>
                      <a:pt x="100" y="65"/>
                      <a:pt x="102" y="62"/>
                      <a:pt x="100" y="58"/>
                    </a:cubicBezTo>
                    <a:cubicBezTo>
                      <a:pt x="99" y="58"/>
                      <a:pt x="99" y="58"/>
                      <a:pt x="99" y="58"/>
                    </a:cubicBezTo>
                    <a:close/>
                    <a:moveTo>
                      <a:pt x="210" y="58"/>
                    </a:moveTo>
                    <a:cubicBezTo>
                      <a:pt x="209" y="58"/>
                      <a:pt x="208" y="59"/>
                      <a:pt x="207" y="59"/>
                    </a:cubicBezTo>
                    <a:cubicBezTo>
                      <a:pt x="207" y="60"/>
                      <a:pt x="208" y="60"/>
                      <a:pt x="209" y="61"/>
                    </a:cubicBezTo>
                    <a:cubicBezTo>
                      <a:pt x="210" y="61"/>
                      <a:pt x="211" y="62"/>
                      <a:pt x="211" y="63"/>
                    </a:cubicBezTo>
                    <a:cubicBezTo>
                      <a:pt x="211" y="63"/>
                      <a:pt x="212" y="63"/>
                      <a:pt x="212" y="63"/>
                    </a:cubicBezTo>
                    <a:cubicBezTo>
                      <a:pt x="212" y="61"/>
                      <a:pt x="212" y="59"/>
                      <a:pt x="211" y="58"/>
                    </a:cubicBezTo>
                    <a:cubicBezTo>
                      <a:pt x="211" y="58"/>
                      <a:pt x="211" y="58"/>
                      <a:pt x="211" y="58"/>
                    </a:cubicBezTo>
                    <a:cubicBezTo>
                      <a:pt x="210" y="58"/>
                      <a:pt x="210" y="58"/>
                      <a:pt x="210" y="58"/>
                    </a:cubicBezTo>
                    <a:close/>
                    <a:moveTo>
                      <a:pt x="174" y="57"/>
                    </a:moveTo>
                    <a:cubicBezTo>
                      <a:pt x="173" y="57"/>
                      <a:pt x="171" y="59"/>
                      <a:pt x="171" y="60"/>
                    </a:cubicBezTo>
                    <a:cubicBezTo>
                      <a:pt x="171" y="62"/>
                      <a:pt x="172" y="62"/>
                      <a:pt x="171" y="63"/>
                    </a:cubicBezTo>
                    <a:cubicBezTo>
                      <a:pt x="171" y="63"/>
                      <a:pt x="169" y="63"/>
                      <a:pt x="169" y="65"/>
                    </a:cubicBezTo>
                    <a:cubicBezTo>
                      <a:pt x="169" y="66"/>
                      <a:pt x="171" y="69"/>
                      <a:pt x="171" y="70"/>
                    </a:cubicBezTo>
                    <a:cubicBezTo>
                      <a:pt x="172" y="70"/>
                      <a:pt x="171" y="69"/>
                      <a:pt x="172" y="70"/>
                    </a:cubicBezTo>
                    <a:cubicBezTo>
                      <a:pt x="172" y="70"/>
                      <a:pt x="174" y="70"/>
                      <a:pt x="175" y="71"/>
                    </a:cubicBezTo>
                    <a:cubicBezTo>
                      <a:pt x="176" y="71"/>
                      <a:pt x="177" y="73"/>
                      <a:pt x="178" y="73"/>
                    </a:cubicBezTo>
                    <a:cubicBezTo>
                      <a:pt x="178" y="74"/>
                      <a:pt x="179" y="73"/>
                      <a:pt x="179" y="73"/>
                    </a:cubicBezTo>
                    <a:cubicBezTo>
                      <a:pt x="179" y="73"/>
                      <a:pt x="180" y="73"/>
                      <a:pt x="179" y="72"/>
                    </a:cubicBezTo>
                    <a:cubicBezTo>
                      <a:pt x="178" y="71"/>
                      <a:pt x="171" y="66"/>
                      <a:pt x="173" y="62"/>
                    </a:cubicBezTo>
                    <a:cubicBezTo>
                      <a:pt x="174" y="59"/>
                      <a:pt x="178" y="61"/>
                      <a:pt x="180" y="62"/>
                    </a:cubicBezTo>
                    <a:cubicBezTo>
                      <a:pt x="181" y="62"/>
                      <a:pt x="180" y="62"/>
                      <a:pt x="180" y="61"/>
                    </a:cubicBezTo>
                    <a:cubicBezTo>
                      <a:pt x="180" y="61"/>
                      <a:pt x="181" y="61"/>
                      <a:pt x="180" y="60"/>
                    </a:cubicBezTo>
                    <a:cubicBezTo>
                      <a:pt x="180" y="59"/>
                      <a:pt x="175" y="56"/>
                      <a:pt x="174" y="57"/>
                    </a:cubicBezTo>
                    <a:close/>
                    <a:moveTo>
                      <a:pt x="238" y="56"/>
                    </a:moveTo>
                    <a:cubicBezTo>
                      <a:pt x="238" y="56"/>
                      <a:pt x="238" y="57"/>
                      <a:pt x="238" y="57"/>
                    </a:cubicBezTo>
                    <a:cubicBezTo>
                      <a:pt x="238" y="58"/>
                      <a:pt x="238" y="58"/>
                      <a:pt x="238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40" y="58"/>
                      <a:pt x="240" y="57"/>
                      <a:pt x="239" y="56"/>
                    </a:cubicBezTo>
                    <a:cubicBezTo>
                      <a:pt x="239" y="56"/>
                      <a:pt x="239" y="56"/>
                      <a:pt x="238" y="56"/>
                    </a:cubicBezTo>
                    <a:close/>
                    <a:moveTo>
                      <a:pt x="258" y="56"/>
                    </a:moveTo>
                    <a:cubicBezTo>
                      <a:pt x="257" y="57"/>
                      <a:pt x="257" y="57"/>
                      <a:pt x="257" y="58"/>
                    </a:cubicBezTo>
                    <a:cubicBezTo>
                      <a:pt x="257" y="58"/>
                      <a:pt x="258" y="59"/>
                      <a:pt x="258" y="59"/>
                    </a:cubicBezTo>
                    <a:cubicBezTo>
                      <a:pt x="258" y="59"/>
                      <a:pt x="258" y="59"/>
                      <a:pt x="259" y="59"/>
                    </a:cubicBezTo>
                    <a:cubicBezTo>
                      <a:pt x="259" y="59"/>
                      <a:pt x="259" y="59"/>
                      <a:pt x="259" y="59"/>
                    </a:cubicBezTo>
                    <a:cubicBezTo>
                      <a:pt x="259" y="58"/>
                      <a:pt x="259" y="57"/>
                      <a:pt x="259" y="57"/>
                    </a:cubicBezTo>
                    <a:cubicBezTo>
                      <a:pt x="259" y="57"/>
                      <a:pt x="259" y="56"/>
                      <a:pt x="259" y="56"/>
                    </a:cubicBezTo>
                    <a:cubicBezTo>
                      <a:pt x="258" y="56"/>
                      <a:pt x="258" y="56"/>
                      <a:pt x="258" y="56"/>
                    </a:cubicBezTo>
                    <a:close/>
                    <a:moveTo>
                      <a:pt x="128" y="54"/>
                    </a:moveTo>
                    <a:cubicBezTo>
                      <a:pt x="128" y="54"/>
                      <a:pt x="128" y="54"/>
                      <a:pt x="127" y="54"/>
                    </a:cubicBezTo>
                    <a:cubicBezTo>
                      <a:pt x="127" y="54"/>
                      <a:pt x="127" y="55"/>
                      <a:pt x="127" y="55"/>
                    </a:cubicBezTo>
                    <a:cubicBezTo>
                      <a:pt x="129" y="56"/>
                      <a:pt x="130" y="57"/>
                      <a:pt x="131" y="58"/>
                    </a:cubicBezTo>
                    <a:cubicBezTo>
                      <a:pt x="132" y="58"/>
                      <a:pt x="132" y="58"/>
                      <a:pt x="133" y="58"/>
                    </a:cubicBezTo>
                    <a:cubicBezTo>
                      <a:pt x="133" y="58"/>
                      <a:pt x="133" y="58"/>
                      <a:pt x="134" y="57"/>
                    </a:cubicBezTo>
                    <a:cubicBezTo>
                      <a:pt x="133" y="55"/>
                      <a:pt x="130" y="54"/>
                      <a:pt x="128" y="54"/>
                    </a:cubicBezTo>
                    <a:close/>
                    <a:moveTo>
                      <a:pt x="249" y="53"/>
                    </a:moveTo>
                    <a:cubicBezTo>
                      <a:pt x="248" y="53"/>
                      <a:pt x="248" y="54"/>
                      <a:pt x="248" y="54"/>
                    </a:cubicBezTo>
                    <a:cubicBezTo>
                      <a:pt x="248" y="54"/>
                      <a:pt x="248" y="55"/>
                      <a:pt x="248" y="55"/>
                    </a:cubicBezTo>
                    <a:cubicBezTo>
                      <a:pt x="248" y="55"/>
                      <a:pt x="249" y="56"/>
                      <a:pt x="249" y="56"/>
                    </a:cubicBezTo>
                    <a:cubicBezTo>
                      <a:pt x="250" y="55"/>
                      <a:pt x="250" y="55"/>
                      <a:pt x="250" y="54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249" y="53"/>
                      <a:pt x="249" y="53"/>
                      <a:pt x="249" y="53"/>
                    </a:cubicBezTo>
                    <a:close/>
                    <a:moveTo>
                      <a:pt x="202" y="51"/>
                    </a:moveTo>
                    <a:cubicBezTo>
                      <a:pt x="201" y="52"/>
                      <a:pt x="199" y="52"/>
                      <a:pt x="199" y="54"/>
                    </a:cubicBezTo>
                    <a:cubicBezTo>
                      <a:pt x="201" y="54"/>
                      <a:pt x="202" y="54"/>
                      <a:pt x="203" y="54"/>
                    </a:cubicBezTo>
                    <a:cubicBezTo>
                      <a:pt x="203" y="54"/>
                      <a:pt x="203" y="54"/>
                      <a:pt x="203" y="53"/>
                    </a:cubicBezTo>
                    <a:cubicBezTo>
                      <a:pt x="204" y="53"/>
                      <a:pt x="203" y="52"/>
                      <a:pt x="203" y="51"/>
                    </a:cubicBezTo>
                    <a:cubicBezTo>
                      <a:pt x="203" y="51"/>
                      <a:pt x="202" y="51"/>
                      <a:pt x="202" y="51"/>
                    </a:cubicBezTo>
                    <a:close/>
                    <a:moveTo>
                      <a:pt x="114" y="51"/>
                    </a:moveTo>
                    <a:cubicBezTo>
                      <a:pt x="113" y="52"/>
                      <a:pt x="109" y="54"/>
                      <a:pt x="108" y="54"/>
                    </a:cubicBezTo>
                    <a:cubicBezTo>
                      <a:pt x="106" y="55"/>
                      <a:pt x="107" y="55"/>
                      <a:pt x="108" y="55"/>
                    </a:cubicBezTo>
                    <a:cubicBezTo>
                      <a:pt x="108" y="55"/>
                      <a:pt x="107" y="55"/>
                      <a:pt x="108" y="55"/>
                    </a:cubicBezTo>
                    <a:cubicBezTo>
                      <a:pt x="109" y="55"/>
                      <a:pt x="112" y="55"/>
                      <a:pt x="114" y="54"/>
                    </a:cubicBezTo>
                    <a:cubicBezTo>
                      <a:pt x="115" y="54"/>
                      <a:pt x="115" y="52"/>
                      <a:pt x="115" y="51"/>
                    </a:cubicBezTo>
                    <a:cubicBezTo>
                      <a:pt x="114" y="50"/>
                      <a:pt x="115" y="50"/>
                      <a:pt x="114" y="51"/>
                    </a:cubicBezTo>
                    <a:close/>
                    <a:moveTo>
                      <a:pt x="232" y="50"/>
                    </a:moveTo>
                    <a:cubicBezTo>
                      <a:pt x="229" y="52"/>
                      <a:pt x="227" y="55"/>
                      <a:pt x="227" y="59"/>
                    </a:cubicBezTo>
                    <a:cubicBezTo>
                      <a:pt x="227" y="59"/>
                      <a:pt x="227" y="59"/>
                      <a:pt x="228" y="60"/>
                    </a:cubicBezTo>
                    <a:cubicBezTo>
                      <a:pt x="228" y="60"/>
                      <a:pt x="228" y="60"/>
                      <a:pt x="228" y="60"/>
                    </a:cubicBezTo>
                    <a:cubicBezTo>
                      <a:pt x="229" y="59"/>
                      <a:pt x="233" y="50"/>
                      <a:pt x="233" y="50"/>
                    </a:cubicBezTo>
                    <a:cubicBezTo>
                      <a:pt x="232" y="50"/>
                      <a:pt x="232" y="50"/>
                      <a:pt x="232" y="50"/>
                    </a:cubicBezTo>
                    <a:close/>
                    <a:moveTo>
                      <a:pt x="180" y="48"/>
                    </a:moveTo>
                    <a:cubicBezTo>
                      <a:pt x="179" y="49"/>
                      <a:pt x="179" y="49"/>
                      <a:pt x="178" y="50"/>
                    </a:cubicBezTo>
                    <a:cubicBezTo>
                      <a:pt x="179" y="51"/>
                      <a:pt x="181" y="50"/>
                      <a:pt x="182" y="49"/>
                    </a:cubicBezTo>
                    <a:cubicBezTo>
                      <a:pt x="182" y="49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0" y="48"/>
                    </a:cubicBezTo>
                    <a:close/>
                    <a:moveTo>
                      <a:pt x="192" y="47"/>
                    </a:moveTo>
                    <a:cubicBezTo>
                      <a:pt x="191" y="47"/>
                      <a:pt x="191" y="47"/>
                      <a:pt x="191" y="47"/>
                    </a:cubicBezTo>
                    <a:cubicBezTo>
                      <a:pt x="190" y="50"/>
                      <a:pt x="190" y="53"/>
                      <a:pt x="187" y="54"/>
                    </a:cubicBezTo>
                    <a:cubicBezTo>
                      <a:pt x="186" y="54"/>
                      <a:pt x="185" y="53"/>
                      <a:pt x="184" y="54"/>
                    </a:cubicBezTo>
                    <a:cubicBezTo>
                      <a:pt x="184" y="55"/>
                      <a:pt x="184" y="55"/>
                      <a:pt x="184" y="55"/>
                    </a:cubicBezTo>
                    <a:cubicBezTo>
                      <a:pt x="185" y="56"/>
                      <a:pt x="186" y="57"/>
                      <a:pt x="188" y="57"/>
                    </a:cubicBezTo>
                    <a:cubicBezTo>
                      <a:pt x="190" y="56"/>
                      <a:pt x="189" y="54"/>
                      <a:pt x="191" y="52"/>
                    </a:cubicBezTo>
                    <a:cubicBezTo>
                      <a:pt x="192" y="51"/>
                      <a:pt x="193" y="49"/>
                      <a:pt x="194" y="48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2" y="47"/>
                      <a:pt x="192" y="47"/>
                      <a:pt x="192" y="47"/>
                    </a:cubicBezTo>
                    <a:close/>
                    <a:moveTo>
                      <a:pt x="237" y="46"/>
                    </a:moveTo>
                    <a:cubicBezTo>
                      <a:pt x="237" y="47"/>
                      <a:pt x="236" y="47"/>
                      <a:pt x="236" y="48"/>
                    </a:cubicBezTo>
                    <a:cubicBezTo>
                      <a:pt x="236" y="48"/>
                      <a:pt x="236" y="48"/>
                      <a:pt x="236" y="48"/>
                    </a:cubicBezTo>
                    <a:cubicBezTo>
                      <a:pt x="236" y="48"/>
                      <a:pt x="237" y="48"/>
                      <a:pt x="237" y="48"/>
                    </a:cubicBezTo>
                    <a:cubicBezTo>
                      <a:pt x="237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6"/>
                    </a:cubicBezTo>
                    <a:cubicBezTo>
                      <a:pt x="238" y="46"/>
                      <a:pt x="237" y="46"/>
                      <a:pt x="237" y="46"/>
                    </a:cubicBezTo>
                    <a:close/>
                    <a:moveTo>
                      <a:pt x="149" y="45"/>
                    </a:moveTo>
                    <a:cubicBezTo>
                      <a:pt x="149" y="46"/>
                      <a:pt x="151" y="47"/>
                      <a:pt x="151" y="49"/>
                    </a:cubicBezTo>
                    <a:cubicBezTo>
                      <a:pt x="151" y="51"/>
                      <a:pt x="149" y="51"/>
                      <a:pt x="149" y="53"/>
                    </a:cubicBezTo>
                    <a:cubicBezTo>
                      <a:pt x="149" y="53"/>
                      <a:pt x="149" y="53"/>
                      <a:pt x="149" y="53"/>
                    </a:cubicBezTo>
                    <a:cubicBezTo>
                      <a:pt x="152" y="52"/>
                      <a:pt x="153" y="50"/>
                      <a:pt x="153" y="48"/>
                    </a:cubicBezTo>
                    <a:cubicBezTo>
                      <a:pt x="152" y="47"/>
                      <a:pt x="151" y="45"/>
                      <a:pt x="149" y="45"/>
                    </a:cubicBezTo>
                    <a:close/>
                    <a:moveTo>
                      <a:pt x="204" y="40"/>
                    </a:moveTo>
                    <a:cubicBezTo>
                      <a:pt x="204" y="41"/>
                      <a:pt x="204" y="41"/>
                      <a:pt x="204" y="42"/>
                    </a:cubicBezTo>
                    <a:cubicBezTo>
                      <a:pt x="206" y="42"/>
                      <a:pt x="207" y="43"/>
                      <a:pt x="209" y="44"/>
                    </a:cubicBezTo>
                    <a:cubicBezTo>
                      <a:pt x="209" y="44"/>
                      <a:pt x="210" y="44"/>
                      <a:pt x="210" y="43"/>
                    </a:cubicBezTo>
                    <a:cubicBezTo>
                      <a:pt x="210" y="43"/>
                      <a:pt x="210" y="43"/>
                      <a:pt x="210" y="43"/>
                    </a:cubicBezTo>
                    <a:cubicBezTo>
                      <a:pt x="210" y="42"/>
                      <a:pt x="210" y="42"/>
                      <a:pt x="209" y="41"/>
                    </a:cubicBezTo>
                    <a:cubicBezTo>
                      <a:pt x="208" y="41"/>
                      <a:pt x="206" y="41"/>
                      <a:pt x="204" y="40"/>
                    </a:cubicBezTo>
                    <a:close/>
                    <a:moveTo>
                      <a:pt x="184" y="40"/>
                    </a:moveTo>
                    <a:cubicBezTo>
                      <a:pt x="183" y="40"/>
                      <a:pt x="183" y="40"/>
                      <a:pt x="183" y="41"/>
                    </a:cubicBezTo>
                    <a:cubicBezTo>
                      <a:pt x="183" y="41"/>
                      <a:pt x="183" y="41"/>
                      <a:pt x="183" y="42"/>
                    </a:cubicBezTo>
                    <a:cubicBezTo>
                      <a:pt x="184" y="41"/>
                      <a:pt x="185" y="41"/>
                      <a:pt x="185" y="40"/>
                    </a:cubicBezTo>
                    <a:cubicBezTo>
                      <a:pt x="184" y="40"/>
                      <a:pt x="184" y="40"/>
                      <a:pt x="184" y="40"/>
                    </a:cubicBezTo>
                    <a:close/>
                    <a:moveTo>
                      <a:pt x="192" y="39"/>
                    </a:move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0"/>
                      <a:pt x="192" y="40"/>
                      <a:pt x="193" y="40"/>
                    </a:cubicBezTo>
                    <a:cubicBezTo>
                      <a:pt x="193" y="40"/>
                      <a:pt x="192" y="40"/>
                      <a:pt x="192" y="40"/>
                    </a:cubicBezTo>
                    <a:cubicBezTo>
                      <a:pt x="192" y="40"/>
                      <a:pt x="192" y="39"/>
                      <a:pt x="192" y="39"/>
                    </a:cubicBezTo>
                    <a:close/>
                    <a:moveTo>
                      <a:pt x="242" y="39"/>
                    </a:moveTo>
                    <a:cubicBezTo>
                      <a:pt x="242" y="39"/>
                      <a:pt x="242" y="40"/>
                      <a:pt x="241" y="40"/>
                    </a:cubicBezTo>
                    <a:cubicBezTo>
                      <a:pt x="242" y="43"/>
                      <a:pt x="249" y="43"/>
                      <a:pt x="251" y="42"/>
                    </a:cubicBezTo>
                    <a:cubicBezTo>
                      <a:pt x="252" y="42"/>
                      <a:pt x="252" y="41"/>
                      <a:pt x="252" y="41"/>
                    </a:cubicBezTo>
                    <a:cubicBezTo>
                      <a:pt x="251" y="41"/>
                      <a:pt x="251" y="41"/>
                      <a:pt x="251" y="40"/>
                    </a:cubicBezTo>
                    <a:cubicBezTo>
                      <a:pt x="249" y="40"/>
                      <a:pt x="247" y="41"/>
                      <a:pt x="245" y="41"/>
                    </a:cubicBezTo>
                    <a:cubicBezTo>
                      <a:pt x="244" y="40"/>
                      <a:pt x="243" y="40"/>
                      <a:pt x="242" y="39"/>
                    </a:cubicBezTo>
                    <a:close/>
                    <a:moveTo>
                      <a:pt x="163" y="39"/>
                    </a:moveTo>
                    <a:cubicBezTo>
                      <a:pt x="162" y="39"/>
                      <a:pt x="162" y="40"/>
                      <a:pt x="162" y="41"/>
                    </a:cubicBezTo>
                    <a:cubicBezTo>
                      <a:pt x="162" y="42"/>
                      <a:pt x="162" y="43"/>
                      <a:pt x="163" y="43"/>
                    </a:cubicBezTo>
                    <a:cubicBezTo>
                      <a:pt x="164" y="43"/>
                      <a:pt x="165" y="43"/>
                      <a:pt x="165" y="43"/>
                    </a:cubicBezTo>
                    <a:cubicBezTo>
                      <a:pt x="166" y="42"/>
                      <a:pt x="166" y="41"/>
                      <a:pt x="165" y="40"/>
                    </a:cubicBezTo>
                    <a:cubicBezTo>
                      <a:pt x="165" y="39"/>
                      <a:pt x="165" y="39"/>
                      <a:pt x="165" y="39"/>
                    </a:cubicBezTo>
                    <a:cubicBezTo>
                      <a:pt x="164" y="39"/>
                      <a:pt x="164" y="39"/>
                      <a:pt x="163" y="39"/>
                    </a:cubicBezTo>
                    <a:close/>
                    <a:moveTo>
                      <a:pt x="225" y="36"/>
                    </a:moveTo>
                    <a:cubicBezTo>
                      <a:pt x="223" y="37"/>
                      <a:pt x="220" y="39"/>
                      <a:pt x="219" y="40"/>
                    </a:cubicBezTo>
                    <a:cubicBezTo>
                      <a:pt x="218" y="42"/>
                      <a:pt x="219" y="46"/>
                      <a:pt x="218" y="48"/>
                    </a:cubicBezTo>
                    <a:cubicBezTo>
                      <a:pt x="217" y="51"/>
                      <a:pt x="214" y="50"/>
                      <a:pt x="213" y="52"/>
                    </a:cubicBezTo>
                    <a:cubicBezTo>
                      <a:pt x="213" y="53"/>
                      <a:pt x="213" y="53"/>
                      <a:pt x="214" y="54"/>
                    </a:cubicBezTo>
                    <a:cubicBezTo>
                      <a:pt x="214" y="54"/>
                      <a:pt x="213" y="54"/>
                      <a:pt x="214" y="54"/>
                    </a:cubicBezTo>
                    <a:cubicBezTo>
                      <a:pt x="215" y="54"/>
                      <a:pt x="220" y="52"/>
                      <a:pt x="220" y="50"/>
                    </a:cubicBezTo>
                    <a:cubicBezTo>
                      <a:pt x="221" y="49"/>
                      <a:pt x="219" y="48"/>
                      <a:pt x="220" y="46"/>
                    </a:cubicBezTo>
                    <a:cubicBezTo>
                      <a:pt x="220" y="44"/>
                      <a:pt x="223" y="40"/>
                      <a:pt x="226" y="40"/>
                    </a:cubicBezTo>
                    <a:cubicBezTo>
                      <a:pt x="228" y="40"/>
                      <a:pt x="227" y="43"/>
                      <a:pt x="229" y="43"/>
                    </a:cubicBezTo>
                    <a:cubicBezTo>
                      <a:pt x="231" y="44"/>
                      <a:pt x="233" y="37"/>
                      <a:pt x="232" y="36"/>
                    </a:cubicBezTo>
                    <a:cubicBezTo>
                      <a:pt x="232" y="35"/>
                      <a:pt x="233" y="36"/>
                      <a:pt x="232" y="36"/>
                    </a:cubicBezTo>
                    <a:cubicBezTo>
                      <a:pt x="232" y="37"/>
                      <a:pt x="229" y="38"/>
                      <a:pt x="228" y="38"/>
                    </a:cubicBezTo>
                    <a:cubicBezTo>
                      <a:pt x="226" y="37"/>
                      <a:pt x="227" y="35"/>
                      <a:pt x="225" y="36"/>
                    </a:cubicBezTo>
                    <a:close/>
                    <a:moveTo>
                      <a:pt x="152" y="32"/>
                    </a:moveTo>
                    <a:cubicBezTo>
                      <a:pt x="151" y="32"/>
                      <a:pt x="151" y="32"/>
                      <a:pt x="151" y="33"/>
                    </a:cubicBezTo>
                    <a:cubicBezTo>
                      <a:pt x="150" y="35"/>
                      <a:pt x="152" y="38"/>
                      <a:pt x="153" y="39"/>
                    </a:cubicBezTo>
                    <a:cubicBezTo>
                      <a:pt x="154" y="39"/>
                      <a:pt x="155" y="38"/>
                      <a:pt x="155" y="38"/>
                    </a:cubicBezTo>
                    <a:cubicBezTo>
                      <a:pt x="155" y="38"/>
                      <a:pt x="155" y="39"/>
                      <a:pt x="155" y="38"/>
                    </a:cubicBezTo>
                    <a:cubicBezTo>
                      <a:pt x="155" y="37"/>
                      <a:pt x="153" y="33"/>
                      <a:pt x="152" y="32"/>
                    </a:cubicBezTo>
                    <a:cubicBezTo>
                      <a:pt x="152" y="32"/>
                      <a:pt x="152" y="32"/>
                      <a:pt x="152" y="32"/>
                    </a:cubicBezTo>
                    <a:close/>
                    <a:moveTo>
                      <a:pt x="135" y="27"/>
                    </a:moveTo>
                    <a:cubicBezTo>
                      <a:pt x="135" y="28"/>
                      <a:pt x="135" y="28"/>
                      <a:pt x="135" y="28"/>
                    </a:cubicBezTo>
                    <a:cubicBezTo>
                      <a:pt x="135" y="29"/>
                      <a:pt x="135" y="29"/>
                      <a:pt x="136" y="30"/>
                    </a:cubicBezTo>
                    <a:cubicBezTo>
                      <a:pt x="136" y="29"/>
                      <a:pt x="136" y="29"/>
                      <a:pt x="136" y="29"/>
                    </a:cubicBezTo>
                    <a:cubicBezTo>
                      <a:pt x="136" y="28"/>
                      <a:pt x="136" y="28"/>
                      <a:pt x="135" y="27"/>
                    </a:cubicBezTo>
                    <a:close/>
                    <a:moveTo>
                      <a:pt x="125" y="24"/>
                    </a:moveTo>
                    <a:cubicBezTo>
                      <a:pt x="124" y="25"/>
                      <a:pt x="122" y="28"/>
                      <a:pt x="121" y="29"/>
                    </a:cubicBezTo>
                    <a:cubicBezTo>
                      <a:pt x="119" y="31"/>
                      <a:pt x="118" y="30"/>
                      <a:pt x="117" y="31"/>
                    </a:cubicBezTo>
                    <a:cubicBezTo>
                      <a:pt x="116" y="32"/>
                      <a:pt x="116" y="34"/>
                      <a:pt x="117" y="36"/>
                    </a:cubicBezTo>
                    <a:cubicBezTo>
                      <a:pt x="118" y="37"/>
                      <a:pt x="119" y="35"/>
                      <a:pt x="122" y="37"/>
                    </a:cubicBezTo>
                    <a:cubicBezTo>
                      <a:pt x="125" y="39"/>
                      <a:pt x="121" y="46"/>
                      <a:pt x="119" y="48"/>
                    </a:cubicBezTo>
                    <a:cubicBezTo>
                      <a:pt x="118" y="49"/>
                      <a:pt x="118" y="49"/>
                      <a:pt x="120" y="49"/>
                    </a:cubicBezTo>
                    <a:cubicBezTo>
                      <a:pt x="122" y="49"/>
                      <a:pt x="124" y="46"/>
                      <a:pt x="127" y="46"/>
                    </a:cubicBezTo>
                    <a:cubicBezTo>
                      <a:pt x="129" y="45"/>
                      <a:pt x="130" y="47"/>
                      <a:pt x="132" y="47"/>
                    </a:cubicBezTo>
                    <a:cubicBezTo>
                      <a:pt x="134" y="47"/>
                      <a:pt x="136" y="47"/>
                      <a:pt x="138" y="47"/>
                    </a:cubicBezTo>
                    <a:cubicBezTo>
                      <a:pt x="140" y="47"/>
                      <a:pt x="142" y="52"/>
                      <a:pt x="140" y="53"/>
                    </a:cubicBezTo>
                    <a:cubicBezTo>
                      <a:pt x="139" y="55"/>
                      <a:pt x="139" y="54"/>
                      <a:pt x="138" y="55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40" y="55"/>
                      <a:pt x="145" y="56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5" y="54"/>
                      <a:pt x="144" y="54"/>
                      <a:pt x="143" y="53"/>
                    </a:cubicBezTo>
                    <a:cubicBezTo>
                      <a:pt x="142" y="52"/>
                      <a:pt x="143" y="50"/>
                      <a:pt x="143" y="48"/>
                    </a:cubicBezTo>
                    <a:cubicBezTo>
                      <a:pt x="142" y="46"/>
                      <a:pt x="140" y="44"/>
                      <a:pt x="141" y="42"/>
                    </a:cubicBezTo>
                    <a:cubicBezTo>
                      <a:pt x="141" y="40"/>
                      <a:pt x="142" y="41"/>
                      <a:pt x="143" y="39"/>
                    </a:cubicBezTo>
                    <a:cubicBezTo>
                      <a:pt x="143" y="36"/>
                      <a:pt x="140" y="32"/>
                      <a:pt x="138" y="33"/>
                    </a:cubicBezTo>
                    <a:cubicBezTo>
                      <a:pt x="136" y="34"/>
                      <a:pt x="133" y="38"/>
                      <a:pt x="135" y="39"/>
                    </a:cubicBezTo>
                    <a:cubicBezTo>
                      <a:pt x="137" y="41"/>
                      <a:pt x="138" y="39"/>
                      <a:pt x="139" y="40"/>
                    </a:cubicBezTo>
                    <a:cubicBezTo>
                      <a:pt x="140" y="41"/>
                      <a:pt x="140" y="41"/>
                      <a:pt x="140" y="43"/>
                    </a:cubicBezTo>
                    <a:cubicBezTo>
                      <a:pt x="139" y="44"/>
                      <a:pt x="140" y="45"/>
                      <a:pt x="137" y="45"/>
                    </a:cubicBezTo>
                    <a:cubicBezTo>
                      <a:pt x="135" y="46"/>
                      <a:pt x="129" y="45"/>
                      <a:pt x="127" y="43"/>
                    </a:cubicBezTo>
                    <a:cubicBezTo>
                      <a:pt x="126" y="41"/>
                      <a:pt x="126" y="37"/>
                      <a:pt x="124" y="36"/>
                    </a:cubicBezTo>
                    <a:cubicBezTo>
                      <a:pt x="123" y="35"/>
                      <a:pt x="121" y="36"/>
                      <a:pt x="121" y="35"/>
                    </a:cubicBezTo>
                    <a:cubicBezTo>
                      <a:pt x="120" y="34"/>
                      <a:pt x="120" y="32"/>
                      <a:pt x="121" y="31"/>
                    </a:cubicBezTo>
                    <a:cubicBezTo>
                      <a:pt x="122" y="30"/>
                      <a:pt x="123" y="32"/>
                      <a:pt x="124" y="31"/>
                    </a:cubicBezTo>
                    <a:cubicBezTo>
                      <a:pt x="126" y="31"/>
                      <a:pt x="126" y="25"/>
                      <a:pt x="125" y="24"/>
                    </a:cubicBezTo>
                    <a:cubicBezTo>
                      <a:pt x="124" y="23"/>
                      <a:pt x="125" y="23"/>
                      <a:pt x="125" y="24"/>
                    </a:cubicBezTo>
                    <a:close/>
                    <a:moveTo>
                      <a:pt x="142" y="23"/>
                    </a:moveTo>
                    <a:cubicBezTo>
                      <a:pt x="142" y="24"/>
                      <a:pt x="144" y="27"/>
                      <a:pt x="145" y="27"/>
                    </a:cubicBezTo>
                    <a:cubicBezTo>
                      <a:pt x="146" y="28"/>
                      <a:pt x="145" y="28"/>
                      <a:pt x="146" y="27"/>
                    </a:cubicBezTo>
                    <a:cubicBezTo>
                      <a:pt x="147" y="27"/>
                      <a:pt x="148" y="26"/>
                      <a:pt x="148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8" y="25"/>
                      <a:pt x="148" y="25"/>
                      <a:pt x="147" y="25"/>
                    </a:cubicBezTo>
                    <a:cubicBezTo>
                      <a:pt x="147" y="24"/>
                      <a:pt x="144" y="24"/>
                      <a:pt x="144" y="24"/>
                    </a:cubicBezTo>
                    <a:cubicBezTo>
                      <a:pt x="143" y="24"/>
                      <a:pt x="142" y="22"/>
                      <a:pt x="142" y="23"/>
                    </a:cubicBezTo>
                    <a:close/>
                    <a:moveTo>
                      <a:pt x="255" y="34"/>
                    </a:moveTo>
                    <a:cubicBezTo>
                      <a:pt x="259" y="35"/>
                      <a:pt x="259" y="25"/>
                      <a:pt x="257" y="23"/>
                    </a:cubicBezTo>
                    <a:cubicBezTo>
                      <a:pt x="255" y="20"/>
                      <a:pt x="252" y="22"/>
                      <a:pt x="252" y="24"/>
                    </a:cubicBezTo>
                    <a:cubicBezTo>
                      <a:pt x="252" y="26"/>
                      <a:pt x="255" y="25"/>
                      <a:pt x="256" y="27"/>
                    </a:cubicBezTo>
                    <a:cubicBezTo>
                      <a:pt x="257" y="29"/>
                      <a:pt x="252" y="33"/>
                      <a:pt x="255" y="34"/>
                    </a:cubicBezTo>
                    <a:close/>
                    <a:moveTo>
                      <a:pt x="114" y="21"/>
                    </a:moveTo>
                    <a:cubicBezTo>
                      <a:pt x="113" y="22"/>
                      <a:pt x="112" y="26"/>
                      <a:pt x="112" y="26"/>
                    </a:cubicBezTo>
                    <a:cubicBezTo>
                      <a:pt x="112" y="27"/>
                      <a:pt x="113" y="27"/>
                      <a:pt x="113" y="28"/>
                    </a:cubicBezTo>
                    <a:cubicBezTo>
                      <a:pt x="113" y="28"/>
                      <a:pt x="114" y="28"/>
                      <a:pt x="114" y="28"/>
                    </a:cubicBezTo>
                    <a:cubicBezTo>
                      <a:pt x="114" y="27"/>
                      <a:pt x="114" y="28"/>
                      <a:pt x="114" y="27"/>
                    </a:cubicBezTo>
                    <a:cubicBezTo>
                      <a:pt x="115" y="26"/>
                      <a:pt x="114" y="22"/>
                      <a:pt x="114" y="21"/>
                    </a:cubicBezTo>
                    <a:cubicBezTo>
                      <a:pt x="114" y="21"/>
                      <a:pt x="114" y="21"/>
                      <a:pt x="114" y="21"/>
                    </a:cubicBezTo>
                    <a:close/>
                    <a:moveTo>
                      <a:pt x="245" y="21"/>
                    </a:moveTo>
                    <a:cubicBezTo>
                      <a:pt x="243" y="22"/>
                      <a:pt x="247" y="26"/>
                      <a:pt x="241" y="28"/>
                    </a:cubicBezTo>
                    <a:cubicBezTo>
                      <a:pt x="239" y="28"/>
                      <a:pt x="239" y="30"/>
                      <a:pt x="241" y="30"/>
                    </a:cubicBezTo>
                    <a:cubicBezTo>
                      <a:pt x="242" y="30"/>
                      <a:pt x="243" y="30"/>
                      <a:pt x="244" y="32"/>
                    </a:cubicBezTo>
                    <a:cubicBezTo>
                      <a:pt x="246" y="34"/>
                      <a:pt x="246" y="34"/>
                      <a:pt x="246" y="32"/>
                    </a:cubicBezTo>
                    <a:cubicBezTo>
                      <a:pt x="246" y="30"/>
                      <a:pt x="244" y="25"/>
                      <a:pt x="247" y="24"/>
                    </a:cubicBezTo>
                    <a:cubicBezTo>
                      <a:pt x="248" y="23"/>
                      <a:pt x="248" y="23"/>
                      <a:pt x="249" y="23"/>
                    </a:cubicBezTo>
                    <a:cubicBezTo>
                      <a:pt x="251" y="20"/>
                      <a:pt x="246" y="21"/>
                      <a:pt x="245" y="21"/>
                    </a:cubicBezTo>
                    <a:close/>
                    <a:moveTo>
                      <a:pt x="232" y="17"/>
                    </a:moveTo>
                    <a:cubicBezTo>
                      <a:pt x="230" y="17"/>
                      <a:pt x="231" y="17"/>
                      <a:pt x="231" y="18"/>
                    </a:cubicBezTo>
                    <a:cubicBezTo>
                      <a:pt x="231" y="20"/>
                      <a:pt x="234" y="21"/>
                      <a:pt x="233" y="23"/>
                    </a:cubicBezTo>
                    <a:cubicBezTo>
                      <a:pt x="232" y="26"/>
                      <a:pt x="231" y="24"/>
                      <a:pt x="227" y="25"/>
                    </a:cubicBezTo>
                    <a:cubicBezTo>
                      <a:pt x="224" y="27"/>
                      <a:pt x="222" y="29"/>
                      <a:pt x="222" y="29"/>
                    </a:cubicBezTo>
                    <a:cubicBezTo>
                      <a:pt x="222" y="29"/>
                      <a:pt x="220" y="29"/>
                      <a:pt x="222" y="29"/>
                    </a:cubicBezTo>
                    <a:cubicBezTo>
                      <a:pt x="224" y="30"/>
                      <a:pt x="226" y="28"/>
                      <a:pt x="229" y="27"/>
                    </a:cubicBezTo>
                    <a:cubicBezTo>
                      <a:pt x="231" y="26"/>
                      <a:pt x="233" y="28"/>
                      <a:pt x="234" y="27"/>
                    </a:cubicBezTo>
                    <a:cubicBezTo>
                      <a:pt x="236" y="27"/>
                      <a:pt x="239" y="21"/>
                      <a:pt x="238" y="20"/>
                    </a:cubicBezTo>
                    <a:cubicBezTo>
                      <a:pt x="237" y="18"/>
                      <a:pt x="234" y="16"/>
                      <a:pt x="232" y="17"/>
                    </a:cubicBezTo>
                    <a:close/>
                    <a:moveTo>
                      <a:pt x="225" y="14"/>
                    </a:move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4" y="14"/>
                      <a:pt x="224" y="14"/>
                    </a:cubicBezTo>
                    <a:cubicBezTo>
                      <a:pt x="224" y="14"/>
                      <a:pt x="224" y="15"/>
                      <a:pt x="224" y="15"/>
                    </a:cubicBezTo>
                    <a:cubicBezTo>
                      <a:pt x="224" y="15"/>
                      <a:pt x="223" y="15"/>
                      <a:pt x="223" y="15"/>
                    </a:cubicBezTo>
                    <a:cubicBezTo>
                      <a:pt x="223" y="16"/>
                      <a:pt x="223" y="16"/>
                      <a:pt x="223" y="17"/>
                    </a:cubicBezTo>
                    <a:cubicBezTo>
                      <a:pt x="224" y="17"/>
                      <a:pt x="226" y="17"/>
                      <a:pt x="228" y="17"/>
                    </a:cubicBezTo>
                    <a:cubicBezTo>
                      <a:pt x="228" y="16"/>
                      <a:pt x="228" y="16"/>
                      <a:pt x="228" y="15"/>
                    </a:cubicBezTo>
                    <a:cubicBezTo>
                      <a:pt x="228" y="15"/>
                      <a:pt x="227" y="15"/>
                      <a:pt x="227" y="15"/>
                    </a:cubicBezTo>
                    <a:cubicBezTo>
                      <a:pt x="227" y="15"/>
                      <a:pt x="227" y="14"/>
                      <a:pt x="227" y="14"/>
                    </a:cubicBezTo>
                    <a:cubicBezTo>
                      <a:pt x="227" y="14"/>
                      <a:pt x="227" y="14"/>
                      <a:pt x="226" y="14"/>
                    </a:cubicBezTo>
                    <a:cubicBezTo>
                      <a:pt x="226" y="14"/>
                      <a:pt x="227" y="14"/>
                      <a:pt x="226" y="14"/>
                    </a:cubicBezTo>
                    <a:cubicBezTo>
                      <a:pt x="226" y="13"/>
                      <a:pt x="225" y="14"/>
                      <a:pt x="2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ṧlîḍê"/>
              <p:cNvSpPr/>
              <p:nvPr userDrawn="1"/>
            </p:nvSpPr>
            <p:spPr bwMode="auto">
              <a:xfrm>
                <a:off x="2146301" y="3295651"/>
                <a:ext cx="1193800" cy="1042988"/>
              </a:xfrm>
              <a:custGeom>
                <a:avLst/>
                <a:gdLst>
                  <a:gd name="T0" fmla="*/ 362 w 362"/>
                  <a:gd name="T1" fmla="*/ 0 h 316"/>
                  <a:gd name="T2" fmla="*/ 351 w 362"/>
                  <a:gd name="T3" fmla="*/ 16 h 316"/>
                  <a:gd name="T4" fmla="*/ 0 w 362"/>
                  <a:gd name="T5" fmla="*/ 0 h 316"/>
                  <a:gd name="T6" fmla="*/ 341 w 362"/>
                  <a:gd name="T7" fmla="*/ 37 h 316"/>
                  <a:gd name="T8" fmla="*/ 18 w 362"/>
                  <a:gd name="T9" fmla="*/ 31 h 316"/>
                  <a:gd name="T10" fmla="*/ 349 w 362"/>
                  <a:gd name="T11" fmla="*/ 23 h 316"/>
                  <a:gd name="T12" fmla="*/ 332 w 362"/>
                  <a:gd name="T13" fmla="*/ 53 h 316"/>
                  <a:gd name="T14" fmla="*/ 26 w 362"/>
                  <a:gd name="T15" fmla="*/ 46 h 316"/>
                  <a:gd name="T16" fmla="*/ 341 w 362"/>
                  <a:gd name="T17" fmla="*/ 38 h 316"/>
                  <a:gd name="T18" fmla="*/ 281 w 362"/>
                  <a:gd name="T19" fmla="*/ 141 h 316"/>
                  <a:gd name="T20" fmla="*/ 184 w 362"/>
                  <a:gd name="T21" fmla="*/ 135 h 316"/>
                  <a:gd name="T22" fmla="*/ 167 w 362"/>
                  <a:gd name="T23" fmla="*/ 135 h 316"/>
                  <a:gd name="T24" fmla="*/ 73 w 362"/>
                  <a:gd name="T25" fmla="*/ 127 h 316"/>
                  <a:gd name="T26" fmla="*/ 289 w 362"/>
                  <a:gd name="T27" fmla="*/ 120 h 316"/>
                  <a:gd name="T28" fmla="*/ 64 w 362"/>
                  <a:gd name="T29" fmla="*/ 113 h 316"/>
                  <a:gd name="T30" fmla="*/ 296 w 362"/>
                  <a:gd name="T31" fmla="*/ 105 h 316"/>
                  <a:gd name="T32" fmla="*/ 56 w 362"/>
                  <a:gd name="T33" fmla="*/ 98 h 316"/>
                  <a:gd name="T34" fmla="*/ 304 w 362"/>
                  <a:gd name="T35" fmla="*/ 90 h 316"/>
                  <a:gd name="T36" fmla="*/ 48 w 362"/>
                  <a:gd name="T37" fmla="*/ 83 h 316"/>
                  <a:gd name="T38" fmla="*/ 311 w 362"/>
                  <a:gd name="T39" fmla="*/ 76 h 316"/>
                  <a:gd name="T40" fmla="*/ 39 w 362"/>
                  <a:gd name="T41" fmla="*/ 68 h 316"/>
                  <a:gd name="T42" fmla="*/ 323 w 362"/>
                  <a:gd name="T43" fmla="*/ 61 h 316"/>
                  <a:gd name="T44" fmla="*/ 31 w 362"/>
                  <a:gd name="T45" fmla="*/ 53 h 316"/>
                  <a:gd name="T46" fmla="*/ 281 w 362"/>
                  <a:gd name="T47" fmla="*/ 142 h 316"/>
                  <a:gd name="T48" fmla="*/ 273 w 362"/>
                  <a:gd name="T49" fmla="*/ 149 h 316"/>
                  <a:gd name="T50" fmla="*/ 159 w 362"/>
                  <a:gd name="T51" fmla="*/ 149 h 316"/>
                  <a:gd name="T52" fmla="*/ 85 w 362"/>
                  <a:gd name="T53" fmla="*/ 149 h 316"/>
                  <a:gd name="T54" fmla="*/ 170 w 362"/>
                  <a:gd name="T55" fmla="*/ 142 h 316"/>
                  <a:gd name="T56" fmla="*/ 281 w 362"/>
                  <a:gd name="T57" fmla="*/ 142 h 316"/>
                  <a:gd name="T58" fmla="*/ 266 w 362"/>
                  <a:gd name="T59" fmla="*/ 168 h 316"/>
                  <a:gd name="T60" fmla="*/ 94 w 362"/>
                  <a:gd name="T61" fmla="*/ 164 h 316"/>
                  <a:gd name="T62" fmla="*/ 272 w 362"/>
                  <a:gd name="T63" fmla="*/ 157 h 316"/>
                  <a:gd name="T64" fmla="*/ 258 w 362"/>
                  <a:gd name="T65" fmla="*/ 181 h 316"/>
                  <a:gd name="T66" fmla="*/ 102 w 362"/>
                  <a:gd name="T67" fmla="*/ 179 h 316"/>
                  <a:gd name="T68" fmla="*/ 264 w 362"/>
                  <a:gd name="T69" fmla="*/ 171 h 316"/>
                  <a:gd name="T70" fmla="*/ 250 w 362"/>
                  <a:gd name="T71" fmla="*/ 194 h 316"/>
                  <a:gd name="T72" fmla="*/ 111 w 362"/>
                  <a:gd name="T73" fmla="*/ 194 h 316"/>
                  <a:gd name="T74" fmla="*/ 255 w 362"/>
                  <a:gd name="T75" fmla="*/ 186 h 316"/>
                  <a:gd name="T76" fmla="*/ 205 w 362"/>
                  <a:gd name="T77" fmla="*/ 274 h 316"/>
                  <a:gd name="T78" fmla="*/ 153 w 362"/>
                  <a:gd name="T79" fmla="*/ 268 h 316"/>
                  <a:gd name="T80" fmla="*/ 212 w 362"/>
                  <a:gd name="T81" fmla="*/ 260 h 316"/>
                  <a:gd name="T82" fmla="*/ 144 w 362"/>
                  <a:gd name="T83" fmla="*/ 253 h 316"/>
                  <a:gd name="T84" fmla="*/ 220 w 362"/>
                  <a:gd name="T85" fmla="*/ 246 h 316"/>
                  <a:gd name="T86" fmla="*/ 136 w 362"/>
                  <a:gd name="T87" fmla="*/ 238 h 316"/>
                  <a:gd name="T88" fmla="*/ 228 w 362"/>
                  <a:gd name="T89" fmla="*/ 231 h 316"/>
                  <a:gd name="T90" fmla="*/ 128 w 362"/>
                  <a:gd name="T91" fmla="*/ 223 h 316"/>
                  <a:gd name="T92" fmla="*/ 236 w 362"/>
                  <a:gd name="T93" fmla="*/ 216 h 316"/>
                  <a:gd name="T94" fmla="*/ 119 w 362"/>
                  <a:gd name="T95" fmla="*/ 208 h 316"/>
                  <a:gd name="T96" fmla="*/ 247 w 362"/>
                  <a:gd name="T97" fmla="*/ 201 h 316"/>
                  <a:gd name="T98" fmla="*/ 196 w 362"/>
                  <a:gd name="T99" fmla="*/ 289 h 316"/>
                  <a:gd name="T100" fmla="*/ 161 w 362"/>
                  <a:gd name="T101" fmla="*/ 283 h 316"/>
                  <a:gd name="T102" fmla="*/ 204 w 362"/>
                  <a:gd name="T103" fmla="*/ 275 h 316"/>
                  <a:gd name="T104" fmla="*/ 191 w 362"/>
                  <a:gd name="T105" fmla="*/ 298 h 316"/>
                  <a:gd name="T106" fmla="*/ 170 w 362"/>
                  <a:gd name="T107" fmla="*/ 297 h 316"/>
                  <a:gd name="T108" fmla="*/ 195 w 362"/>
                  <a:gd name="T109" fmla="*/ 290 h 316"/>
                  <a:gd name="T110" fmla="*/ 180 w 362"/>
                  <a:gd name="T111" fmla="*/ 316 h 316"/>
                  <a:gd name="T112" fmla="*/ 185 w 362"/>
                  <a:gd name="T113" fmla="*/ 30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2" h="316">
                    <a:moveTo>
                      <a:pt x="0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1" y="20"/>
                      <a:pt x="351" y="20"/>
                      <a:pt x="351" y="20"/>
                    </a:cubicBezTo>
                    <a:cubicBezTo>
                      <a:pt x="351" y="16"/>
                      <a:pt x="351" y="16"/>
                      <a:pt x="35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49" y="23"/>
                    </a:moveTo>
                    <a:cubicBezTo>
                      <a:pt x="341" y="37"/>
                      <a:pt x="341" y="37"/>
                      <a:pt x="341" y="37"/>
                    </a:cubicBezTo>
                    <a:cubicBezTo>
                      <a:pt x="341" y="31"/>
                      <a:pt x="341" y="31"/>
                      <a:pt x="341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349" y="23"/>
                      <a:pt x="349" y="23"/>
                      <a:pt x="349" y="23"/>
                    </a:cubicBezTo>
                    <a:close/>
                    <a:moveTo>
                      <a:pt x="341" y="38"/>
                    </a:moveTo>
                    <a:cubicBezTo>
                      <a:pt x="332" y="53"/>
                      <a:pt x="332" y="53"/>
                      <a:pt x="332" y="53"/>
                    </a:cubicBezTo>
                    <a:cubicBezTo>
                      <a:pt x="332" y="46"/>
                      <a:pt x="332" y="46"/>
                      <a:pt x="332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341" y="38"/>
                      <a:pt x="341" y="38"/>
                      <a:pt x="341" y="38"/>
                    </a:cubicBezTo>
                    <a:close/>
                    <a:moveTo>
                      <a:pt x="332" y="53"/>
                    </a:moveTo>
                    <a:cubicBezTo>
                      <a:pt x="281" y="141"/>
                      <a:pt x="281" y="141"/>
                      <a:pt x="281" y="141"/>
                    </a:cubicBezTo>
                    <a:cubicBezTo>
                      <a:pt x="281" y="135"/>
                      <a:pt x="281" y="135"/>
                      <a:pt x="281" y="135"/>
                    </a:cubicBezTo>
                    <a:cubicBezTo>
                      <a:pt x="184" y="135"/>
                      <a:pt x="184" y="135"/>
                      <a:pt x="184" y="135"/>
                    </a:cubicBezTo>
                    <a:cubicBezTo>
                      <a:pt x="178" y="135"/>
                      <a:pt x="173" y="134"/>
                      <a:pt x="167" y="134"/>
                    </a:cubicBezTo>
                    <a:cubicBezTo>
                      <a:pt x="167" y="134"/>
                      <a:pt x="167" y="135"/>
                      <a:pt x="167" y="135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289" y="127"/>
                      <a:pt x="289" y="127"/>
                      <a:pt x="289" y="127"/>
                    </a:cubicBezTo>
                    <a:cubicBezTo>
                      <a:pt x="289" y="120"/>
                      <a:pt x="289" y="120"/>
                      <a:pt x="289" y="120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296" y="113"/>
                      <a:pt x="296" y="113"/>
                      <a:pt x="296" y="113"/>
                    </a:cubicBezTo>
                    <a:cubicBezTo>
                      <a:pt x="296" y="105"/>
                      <a:pt x="296" y="105"/>
                      <a:pt x="296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304" y="98"/>
                      <a:pt x="304" y="98"/>
                      <a:pt x="304" y="98"/>
                    </a:cubicBezTo>
                    <a:cubicBezTo>
                      <a:pt x="304" y="90"/>
                      <a:pt x="304" y="90"/>
                      <a:pt x="304" y="9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311" y="83"/>
                      <a:pt x="311" y="83"/>
                      <a:pt x="311" y="83"/>
                    </a:cubicBezTo>
                    <a:cubicBezTo>
                      <a:pt x="311" y="76"/>
                      <a:pt x="311" y="76"/>
                      <a:pt x="311" y="76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23" y="68"/>
                      <a:pt x="323" y="68"/>
                      <a:pt x="323" y="68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32" y="53"/>
                      <a:pt x="332" y="53"/>
                      <a:pt x="332" y="53"/>
                    </a:cubicBezTo>
                    <a:close/>
                    <a:moveTo>
                      <a:pt x="281" y="142"/>
                    </a:moveTo>
                    <a:cubicBezTo>
                      <a:pt x="273" y="155"/>
                      <a:pt x="273" y="155"/>
                      <a:pt x="273" y="155"/>
                    </a:cubicBezTo>
                    <a:cubicBezTo>
                      <a:pt x="273" y="149"/>
                      <a:pt x="273" y="149"/>
                      <a:pt x="2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82" y="149"/>
                      <a:pt x="170" y="149"/>
                      <a:pt x="159" y="149"/>
                    </a:cubicBezTo>
                    <a:cubicBezTo>
                      <a:pt x="159" y="149"/>
                      <a:pt x="159" y="149"/>
                      <a:pt x="159" y="149"/>
                    </a:cubicBezTo>
                    <a:cubicBezTo>
                      <a:pt x="85" y="149"/>
                      <a:pt x="85" y="149"/>
                      <a:pt x="85" y="149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170" y="142"/>
                      <a:pt x="170" y="142"/>
                      <a:pt x="170" y="142"/>
                    </a:cubicBezTo>
                    <a:cubicBezTo>
                      <a:pt x="175" y="142"/>
                      <a:pt x="182" y="142"/>
                      <a:pt x="187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lose/>
                    <a:moveTo>
                      <a:pt x="272" y="157"/>
                    </a:moveTo>
                    <a:cubicBezTo>
                      <a:pt x="266" y="168"/>
                      <a:pt x="266" y="168"/>
                      <a:pt x="266" y="168"/>
                    </a:cubicBezTo>
                    <a:cubicBezTo>
                      <a:pt x="266" y="164"/>
                      <a:pt x="266" y="164"/>
                      <a:pt x="266" y="164"/>
                    </a:cubicBezTo>
                    <a:cubicBezTo>
                      <a:pt x="94" y="164"/>
                      <a:pt x="94" y="164"/>
                      <a:pt x="94" y="164"/>
                    </a:cubicBezTo>
                    <a:cubicBezTo>
                      <a:pt x="90" y="157"/>
                      <a:pt x="90" y="157"/>
                      <a:pt x="90" y="157"/>
                    </a:cubicBezTo>
                    <a:cubicBezTo>
                      <a:pt x="272" y="157"/>
                      <a:pt x="272" y="157"/>
                      <a:pt x="272" y="157"/>
                    </a:cubicBezTo>
                    <a:close/>
                    <a:moveTo>
                      <a:pt x="264" y="171"/>
                    </a:moveTo>
                    <a:cubicBezTo>
                      <a:pt x="258" y="181"/>
                      <a:pt x="258" y="181"/>
                      <a:pt x="258" y="181"/>
                    </a:cubicBezTo>
                    <a:cubicBezTo>
                      <a:pt x="258" y="179"/>
                      <a:pt x="258" y="179"/>
                      <a:pt x="258" y="179"/>
                    </a:cubicBezTo>
                    <a:cubicBezTo>
                      <a:pt x="102" y="179"/>
                      <a:pt x="102" y="179"/>
                      <a:pt x="102" y="179"/>
                    </a:cubicBezTo>
                    <a:cubicBezTo>
                      <a:pt x="98" y="171"/>
                      <a:pt x="98" y="171"/>
                      <a:pt x="98" y="171"/>
                    </a:cubicBezTo>
                    <a:cubicBezTo>
                      <a:pt x="264" y="171"/>
                      <a:pt x="264" y="171"/>
                      <a:pt x="264" y="171"/>
                    </a:cubicBezTo>
                    <a:close/>
                    <a:moveTo>
                      <a:pt x="255" y="186"/>
                    </a:moveTo>
                    <a:cubicBezTo>
                      <a:pt x="250" y="194"/>
                      <a:pt x="250" y="194"/>
                      <a:pt x="250" y="194"/>
                    </a:cubicBezTo>
                    <a:cubicBezTo>
                      <a:pt x="250" y="194"/>
                      <a:pt x="250" y="194"/>
                      <a:pt x="250" y="194"/>
                    </a:cubicBezTo>
                    <a:cubicBezTo>
                      <a:pt x="111" y="194"/>
                      <a:pt x="111" y="194"/>
                      <a:pt x="111" y="194"/>
                    </a:cubicBezTo>
                    <a:cubicBezTo>
                      <a:pt x="106" y="186"/>
                      <a:pt x="106" y="186"/>
                      <a:pt x="106" y="186"/>
                    </a:cubicBezTo>
                    <a:cubicBezTo>
                      <a:pt x="255" y="186"/>
                      <a:pt x="255" y="186"/>
                      <a:pt x="255" y="186"/>
                    </a:cubicBezTo>
                    <a:close/>
                    <a:moveTo>
                      <a:pt x="247" y="201"/>
                    </a:moveTo>
                    <a:cubicBezTo>
                      <a:pt x="205" y="274"/>
                      <a:pt x="205" y="274"/>
                      <a:pt x="205" y="274"/>
                    </a:cubicBezTo>
                    <a:cubicBezTo>
                      <a:pt x="205" y="268"/>
                      <a:pt x="205" y="268"/>
                      <a:pt x="205" y="268"/>
                    </a:cubicBezTo>
                    <a:cubicBezTo>
                      <a:pt x="153" y="268"/>
                      <a:pt x="153" y="268"/>
                      <a:pt x="153" y="268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212" y="260"/>
                      <a:pt x="212" y="260"/>
                      <a:pt x="212" y="260"/>
                    </a:cubicBezTo>
                    <a:cubicBezTo>
                      <a:pt x="212" y="253"/>
                      <a:pt x="212" y="253"/>
                      <a:pt x="212" y="253"/>
                    </a:cubicBezTo>
                    <a:cubicBezTo>
                      <a:pt x="144" y="253"/>
                      <a:pt x="144" y="253"/>
                      <a:pt x="144" y="253"/>
                    </a:cubicBezTo>
                    <a:cubicBezTo>
                      <a:pt x="140" y="246"/>
                      <a:pt x="140" y="246"/>
                      <a:pt x="140" y="246"/>
                    </a:cubicBezTo>
                    <a:cubicBezTo>
                      <a:pt x="220" y="246"/>
                      <a:pt x="220" y="246"/>
                      <a:pt x="220" y="246"/>
                    </a:cubicBezTo>
                    <a:cubicBezTo>
                      <a:pt x="220" y="238"/>
                      <a:pt x="220" y="238"/>
                      <a:pt x="220" y="238"/>
                    </a:cubicBezTo>
                    <a:cubicBezTo>
                      <a:pt x="136" y="238"/>
                      <a:pt x="136" y="238"/>
                      <a:pt x="136" y="238"/>
                    </a:cubicBezTo>
                    <a:cubicBezTo>
                      <a:pt x="132" y="231"/>
                      <a:pt x="132" y="231"/>
                      <a:pt x="132" y="231"/>
                    </a:cubicBezTo>
                    <a:cubicBezTo>
                      <a:pt x="228" y="231"/>
                      <a:pt x="228" y="231"/>
                      <a:pt x="228" y="231"/>
                    </a:cubicBezTo>
                    <a:cubicBezTo>
                      <a:pt x="228" y="223"/>
                      <a:pt x="228" y="223"/>
                      <a:pt x="228" y="223"/>
                    </a:cubicBezTo>
                    <a:cubicBezTo>
                      <a:pt x="128" y="223"/>
                      <a:pt x="128" y="223"/>
                      <a:pt x="128" y="223"/>
                    </a:cubicBezTo>
                    <a:cubicBezTo>
                      <a:pt x="123" y="216"/>
                      <a:pt x="123" y="216"/>
                      <a:pt x="123" y="216"/>
                    </a:cubicBezTo>
                    <a:cubicBezTo>
                      <a:pt x="236" y="216"/>
                      <a:pt x="236" y="216"/>
                      <a:pt x="236" y="216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247" y="201"/>
                      <a:pt x="247" y="201"/>
                      <a:pt x="247" y="201"/>
                    </a:cubicBezTo>
                    <a:close/>
                    <a:moveTo>
                      <a:pt x="204" y="275"/>
                    </a:moveTo>
                    <a:cubicBezTo>
                      <a:pt x="196" y="289"/>
                      <a:pt x="196" y="289"/>
                      <a:pt x="196" y="289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161" y="283"/>
                      <a:pt x="161" y="283"/>
                      <a:pt x="161" y="283"/>
                    </a:cubicBezTo>
                    <a:cubicBezTo>
                      <a:pt x="157" y="275"/>
                      <a:pt x="157" y="275"/>
                      <a:pt x="157" y="275"/>
                    </a:cubicBezTo>
                    <a:cubicBezTo>
                      <a:pt x="204" y="275"/>
                      <a:pt x="204" y="275"/>
                      <a:pt x="204" y="275"/>
                    </a:cubicBezTo>
                    <a:close/>
                    <a:moveTo>
                      <a:pt x="195" y="290"/>
                    </a:moveTo>
                    <a:cubicBezTo>
                      <a:pt x="191" y="298"/>
                      <a:pt x="191" y="298"/>
                      <a:pt x="191" y="298"/>
                    </a:cubicBezTo>
                    <a:cubicBezTo>
                      <a:pt x="191" y="297"/>
                      <a:pt x="191" y="297"/>
                      <a:pt x="191" y="297"/>
                    </a:cubicBezTo>
                    <a:cubicBezTo>
                      <a:pt x="170" y="297"/>
                      <a:pt x="170" y="297"/>
                      <a:pt x="170" y="297"/>
                    </a:cubicBezTo>
                    <a:cubicBezTo>
                      <a:pt x="165" y="290"/>
                      <a:pt x="165" y="290"/>
                      <a:pt x="165" y="290"/>
                    </a:cubicBezTo>
                    <a:cubicBezTo>
                      <a:pt x="195" y="290"/>
                      <a:pt x="195" y="290"/>
                      <a:pt x="195" y="290"/>
                    </a:cubicBezTo>
                    <a:close/>
                    <a:moveTo>
                      <a:pt x="185" y="308"/>
                    </a:moveTo>
                    <a:cubicBezTo>
                      <a:pt x="180" y="316"/>
                      <a:pt x="180" y="316"/>
                      <a:pt x="180" y="316"/>
                    </a:cubicBezTo>
                    <a:cubicBezTo>
                      <a:pt x="176" y="308"/>
                      <a:pt x="176" y="308"/>
                      <a:pt x="176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4" name="矩形 73"/>
          <p:cNvSpPr/>
          <p:nvPr userDrawn="1"/>
        </p:nvSpPr>
        <p:spPr>
          <a:xfrm>
            <a:off x="8295995" y="888230"/>
            <a:ext cx="390885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3" hasCustomPrompt="1"/>
          </p:nvPr>
        </p:nvSpPr>
        <p:spPr>
          <a:xfrm>
            <a:off x="4700588" y="1638517"/>
            <a:ext cx="2843212" cy="549275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/>
              <a:t>毕业课题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1356" y="6506243"/>
            <a:ext cx="12192000" cy="35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耐劳苦  尚俭朴  勤学业  爱国家</a:t>
            </a:r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1042071" y="5509663"/>
            <a:ext cx="540544" cy="1002507"/>
            <a:chOff x="1042071" y="5509663"/>
            <a:chExt cx="540544" cy="1002507"/>
          </a:xfrm>
        </p:grpSpPr>
        <p:sp>
          <p:nvSpPr>
            <p:cNvPr id="30" name="梯形 29"/>
            <p:cNvSpPr/>
            <p:nvPr/>
          </p:nvSpPr>
          <p:spPr>
            <a:xfrm>
              <a:off x="1140893" y="5509663"/>
              <a:ext cx="342900" cy="50007"/>
            </a:xfrm>
            <a:prstGeom prst="trapezoid">
              <a:avLst>
                <a:gd name="adj" fmla="val 327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45061" y="5607294"/>
              <a:ext cx="33456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1124683" y="565253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梯形 32"/>
            <p:cNvSpPr/>
            <p:nvPr/>
          </p:nvSpPr>
          <p:spPr>
            <a:xfrm>
              <a:off x="1096840" y="5692655"/>
              <a:ext cx="431007" cy="552816"/>
            </a:xfrm>
            <a:prstGeom prst="trapezoid">
              <a:avLst>
                <a:gd name="adj" fmla="val 108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1065090" y="6238875"/>
              <a:ext cx="494507" cy="49933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095650" y="6288331"/>
              <a:ext cx="433387" cy="140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42071" y="6428826"/>
              <a:ext cx="540544" cy="83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1124683" y="555728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341031" y="5732538"/>
            <a:ext cx="428589" cy="794872"/>
            <a:chOff x="1042071" y="5509663"/>
            <a:chExt cx="540544" cy="1002507"/>
          </a:xfrm>
        </p:grpSpPr>
        <p:sp>
          <p:nvSpPr>
            <p:cNvPr id="39" name="梯形 38"/>
            <p:cNvSpPr/>
            <p:nvPr/>
          </p:nvSpPr>
          <p:spPr>
            <a:xfrm>
              <a:off x="1140893" y="5509663"/>
              <a:ext cx="342900" cy="50007"/>
            </a:xfrm>
            <a:prstGeom prst="trapezoid">
              <a:avLst>
                <a:gd name="adj" fmla="val 327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45061" y="5607294"/>
              <a:ext cx="33456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1124683" y="565253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梯形 41"/>
            <p:cNvSpPr/>
            <p:nvPr/>
          </p:nvSpPr>
          <p:spPr>
            <a:xfrm>
              <a:off x="1096840" y="5692655"/>
              <a:ext cx="431007" cy="552816"/>
            </a:xfrm>
            <a:prstGeom prst="trapezoid">
              <a:avLst>
                <a:gd name="adj" fmla="val 108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1065090" y="6238875"/>
              <a:ext cx="494507" cy="49933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1095650" y="6288331"/>
              <a:ext cx="433387" cy="140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071" y="6428826"/>
              <a:ext cx="540544" cy="83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/>
            <p:cNvSpPr/>
            <p:nvPr/>
          </p:nvSpPr>
          <p:spPr>
            <a:xfrm>
              <a:off x="1124683" y="555728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10648546" y="5518455"/>
            <a:ext cx="540544" cy="1002507"/>
            <a:chOff x="1042071" y="5509663"/>
            <a:chExt cx="540544" cy="1002507"/>
          </a:xfrm>
        </p:grpSpPr>
        <p:sp>
          <p:nvSpPr>
            <p:cNvPr id="48" name="梯形 47"/>
            <p:cNvSpPr/>
            <p:nvPr/>
          </p:nvSpPr>
          <p:spPr>
            <a:xfrm>
              <a:off x="1140893" y="5509663"/>
              <a:ext cx="342900" cy="50007"/>
            </a:xfrm>
            <a:prstGeom prst="trapezoid">
              <a:avLst>
                <a:gd name="adj" fmla="val 327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145061" y="5607294"/>
              <a:ext cx="33456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1124683" y="565253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梯形 74"/>
            <p:cNvSpPr/>
            <p:nvPr/>
          </p:nvSpPr>
          <p:spPr>
            <a:xfrm>
              <a:off x="1096840" y="5692655"/>
              <a:ext cx="431007" cy="552816"/>
            </a:xfrm>
            <a:prstGeom prst="trapezoid">
              <a:avLst>
                <a:gd name="adj" fmla="val 108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1065090" y="6238875"/>
              <a:ext cx="494507" cy="49933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1095650" y="6288331"/>
              <a:ext cx="433387" cy="140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042071" y="6428826"/>
              <a:ext cx="540544" cy="83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: 圆角 79"/>
            <p:cNvSpPr/>
            <p:nvPr/>
          </p:nvSpPr>
          <p:spPr>
            <a:xfrm>
              <a:off x="1124683" y="555728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11503745" y="5732537"/>
            <a:ext cx="428589" cy="794872"/>
            <a:chOff x="1042071" y="5509663"/>
            <a:chExt cx="540544" cy="1002507"/>
          </a:xfrm>
        </p:grpSpPr>
        <p:sp>
          <p:nvSpPr>
            <p:cNvPr id="82" name="梯形 81"/>
            <p:cNvSpPr/>
            <p:nvPr/>
          </p:nvSpPr>
          <p:spPr>
            <a:xfrm>
              <a:off x="1140893" y="5509663"/>
              <a:ext cx="342900" cy="50007"/>
            </a:xfrm>
            <a:prstGeom prst="trapezoid">
              <a:avLst>
                <a:gd name="adj" fmla="val 3273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45061" y="5607294"/>
              <a:ext cx="33456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/>
            <p:cNvSpPr/>
            <p:nvPr/>
          </p:nvSpPr>
          <p:spPr>
            <a:xfrm>
              <a:off x="1124683" y="565253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梯形 84"/>
            <p:cNvSpPr/>
            <p:nvPr/>
          </p:nvSpPr>
          <p:spPr>
            <a:xfrm>
              <a:off x="1096840" y="5692655"/>
              <a:ext cx="431007" cy="552816"/>
            </a:xfrm>
            <a:prstGeom prst="trapezoid">
              <a:avLst>
                <a:gd name="adj" fmla="val 1087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: 圆角 85"/>
            <p:cNvSpPr/>
            <p:nvPr/>
          </p:nvSpPr>
          <p:spPr>
            <a:xfrm>
              <a:off x="1065090" y="6238875"/>
              <a:ext cx="494507" cy="49933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95650" y="6288331"/>
              <a:ext cx="433387" cy="1404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042071" y="6428826"/>
              <a:ext cx="540544" cy="83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1124683" y="5557289"/>
              <a:ext cx="375320" cy="50555"/>
            </a:xfrm>
            <a:prstGeom prst="roundRect">
              <a:avLst>
                <a:gd name="adj" fmla="val 3229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图多段文字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 userDrawn="1">
            <p:ph type="pic" sz="quarter" idx="10"/>
          </p:nvPr>
        </p:nvSpPr>
        <p:spPr>
          <a:xfrm>
            <a:off x="1066801" y="1743076"/>
            <a:ext cx="3714748" cy="3714748"/>
          </a:xfrm>
          <a:custGeom>
            <a:avLst/>
            <a:gdLst>
              <a:gd name="connsiteX0" fmla="*/ 2095500 w 4191000"/>
              <a:gd name="connsiteY0" fmla="*/ 0 h 4191000"/>
              <a:gd name="connsiteX1" fmla="*/ 4191000 w 4191000"/>
              <a:gd name="connsiteY1" fmla="*/ 2095500 h 4191000"/>
              <a:gd name="connsiteX2" fmla="*/ 2095500 w 4191000"/>
              <a:gd name="connsiteY2" fmla="*/ 4191000 h 4191000"/>
              <a:gd name="connsiteX3" fmla="*/ 0 w 4191000"/>
              <a:gd name="connsiteY3" fmla="*/ 2095500 h 4191000"/>
              <a:gd name="connsiteX4" fmla="*/ 2095500 w 4191000"/>
              <a:gd name="connsiteY4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0">
                <a:moveTo>
                  <a:pt x="2095500" y="0"/>
                </a:moveTo>
                <a:cubicBezTo>
                  <a:pt x="3252813" y="0"/>
                  <a:pt x="4191000" y="938187"/>
                  <a:pt x="4191000" y="2095500"/>
                </a:cubicBezTo>
                <a:cubicBezTo>
                  <a:pt x="4191000" y="3252813"/>
                  <a:pt x="3252813" y="4191000"/>
                  <a:pt x="2095500" y="4191000"/>
                </a:cubicBezTo>
                <a:cubicBezTo>
                  <a:pt x="938187" y="4191000"/>
                  <a:pt x="0" y="3252813"/>
                  <a:pt x="0" y="2095500"/>
                </a:cubicBezTo>
                <a:cubicBezTo>
                  <a:pt x="0" y="938187"/>
                  <a:pt x="938187" y="0"/>
                  <a:pt x="2095500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 userDrawn="1"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2"/>
          <p:cNvSpPr>
            <a:spLocks noGrp="1"/>
          </p:cNvSpPr>
          <p:nvPr userDrawn="1">
            <p:ph type="body" idx="15"/>
          </p:nvPr>
        </p:nvSpPr>
        <p:spPr>
          <a:xfrm>
            <a:off x="5686425" y="1466848"/>
            <a:ext cx="6038850" cy="4076702"/>
          </a:xfrm>
          <a:prstGeom prst="rect">
            <a:avLst/>
          </a:prstGeom>
        </p:spPr>
        <p:txBody>
          <a:bodyPr anchor="ctr"/>
          <a:lstStyle>
            <a:lvl1pPr marL="342900" indent="-342900" algn="ctr">
              <a:buFont typeface="Arial" panose="020B0604020202020204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962271" y="1638545"/>
            <a:ext cx="3942858" cy="39428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图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3225" y="1638299"/>
            <a:ext cx="4518024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040549" y="1466850"/>
            <a:ext cx="2449390" cy="19621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2"/>
          </p:nvPr>
        </p:nvSpPr>
        <p:spPr>
          <a:xfrm>
            <a:off x="904875" y="4714874"/>
            <a:ext cx="4518024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7302085" y="4327281"/>
            <a:ext cx="2449390" cy="19621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2751" y="1479550"/>
            <a:ext cx="23050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3"/>
          </p:nvPr>
        </p:nvSpPr>
        <p:spPr>
          <a:xfrm>
            <a:off x="1571625" y="4562474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4"/>
          </p:nvPr>
        </p:nvSpPr>
        <p:spPr>
          <a:xfrm>
            <a:off x="5086350" y="4552949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5"/>
          </p:nvPr>
        </p:nvSpPr>
        <p:spPr>
          <a:xfrm>
            <a:off x="8715375" y="4505324"/>
            <a:ext cx="2651125" cy="1425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图片占位符 11"/>
          <p:cNvSpPr>
            <a:spLocks noGrp="1"/>
          </p:cNvSpPr>
          <p:nvPr>
            <p:ph type="pic" sz="quarter" idx="16"/>
          </p:nvPr>
        </p:nvSpPr>
        <p:spPr>
          <a:xfrm>
            <a:off x="5200651" y="1492250"/>
            <a:ext cx="23050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11"/>
          <p:cNvSpPr>
            <a:spLocks noGrp="1"/>
          </p:cNvSpPr>
          <p:nvPr>
            <p:ph type="pic" sz="quarter" idx="17"/>
          </p:nvPr>
        </p:nvSpPr>
        <p:spPr>
          <a:xfrm>
            <a:off x="8718551" y="1504950"/>
            <a:ext cx="23050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715234" y="1618517"/>
            <a:ext cx="6119322" cy="440714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7456003" y="1618517"/>
            <a:ext cx="3950551" cy="206253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2"/>
          </p:nvPr>
        </p:nvSpPr>
        <p:spPr>
          <a:xfrm>
            <a:off x="7456004" y="3939686"/>
            <a:ext cx="3950551" cy="206253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+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4219576" y="3792188"/>
            <a:ext cx="2000250" cy="1743075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idx="13"/>
          </p:nvPr>
        </p:nvSpPr>
        <p:spPr>
          <a:xfrm>
            <a:off x="990600" y="2066924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4"/>
          </p:nvPr>
        </p:nvSpPr>
        <p:spPr>
          <a:xfrm>
            <a:off x="990600" y="4129087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5"/>
          </p:nvPr>
        </p:nvSpPr>
        <p:spPr>
          <a:xfrm>
            <a:off x="8867775" y="2066924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6"/>
          </p:nvPr>
        </p:nvSpPr>
        <p:spPr>
          <a:xfrm>
            <a:off x="6439853" y="1857375"/>
            <a:ext cx="2000250" cy="1743075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7"/>
          </p:nvPr>
        </p:nvSpPr>
        <p:spPr>
          <a:xfrm>
            <a:off x="6439853" y="3792188"/>
            <a:ext cx="2000250" cy="1743075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8"/>
          </p:nvPr>
        </p:nvSpPr>
        <p:spPr>
          <a:xfrm>
            <a:off x="4219576" y="1857375"/>
            <a:ext cx="2000250" cy="1743075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9" name="Group 1"/>
          <p:cNvGrpSpPr/>
          <p:nvPr userDrawn="1"/>
        </p:nvGrpSpPr>
        <p:grpSpPr>
          <a:xfrm>
            <a:off x="3895725" y="1466850"/>
            <a:ext cx="4905359" cy="4479574"/>
            <a:chOff x="4279296" y="2223316"/>
            <a:chExt cx="3759796" cy="3759796"/>
          </a:xfrm>
        </p:grpSpPr>
        <p:grpSp>
          <p:nvGrpSpPr>
            <p:cNvPr id="24" name="Group 6"/>
            <p:cNvGrpSpPr/>
            <p:nvPr/>
          </p:nvGrpSpPr>
          <p:grpSpPr>
            <a:xfrm>
              <a:off x="5991705" y="2223316"/>
              <a:ext cx="317984" cy="3759796"/>
              <a:chOff x="5907408" y="2018841"/>
              <a:chExt cx="358048" cy="4233504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34" name="Straight Connector 16"/>
              <p:cNvCxnSpPr/>
              <p:nvPr/>
            </p:nvCxnSpPr>
            <p:spPr>
              <a:xfrm>
                <a:off x="6086432" y="2234413"/>
                <a:ext cx="0" cy="3802360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17"/>
              <p:cNvSpPr/>
              <p:nvPr/>
            </p:nvSpPr>
            <p:spPr>
              <a:xfrm>
                <a:off x="5907408" y="2018841"/>
                <a:ext cx="358048" cy="2155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sym typeface="Helvetica Neue"/>
                </a:endParaRPr>
              </a:p>
            </p:txBody>
          </p:sp>
          <p:sp>
            <p:nvSpPr>
              <p:cNvPr id="36" name="Isosceles Triangle 18"/>
              <p:cNvSpPr/>
              <p:nvPr/>
            </p:nvSpPr>
            <p:spPr>
              <a:xfrm rot="10800000">
                <a:off x="5907408" y="6036773"/>
                <a:ext cx="358048" cy="2155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sym typeface="Helvetica Neue"/>
                </a:endParaRPr>
              </a:p>
            </p:txBody>
          </p:sp>
        </p:grpSp>
        <p:grpSp>
          <p:nvGrpSpPr>
            <p:cNvPr id="25" name="Group 7"/>
            <p:cNvGrpSpPr/>
            <p:nvPr/>
          </p:nvGrpSpPr>
          <p:grpSpPr>
            <a:xfrm rot="5400000">
              <a:off x="6000202" y="2223316"/>
              <a:ext cx="317984" cy="3759796"/>
              <a:chOff x="5907408" y="2018841"/>
              <a:chExt cx="358048" cy="4233504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31" name="Straight Connector 13"/>
              <p:cNvCxnSpPr/>
              <p:nvPr/>
            </p:nvCxnSpPr>
            <p:spPr>
              <a:xfrm>
                <a:off x="6086432" y="2234413"/>
                <a:ext cx="0" cy="3802360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Isosceles Triangle 14"/>
              <p:cNvSpPr/>
              <p:nvPr/>
            </p:nvSpPr>
            <p:spPr>
              <a:xfrm>
                <a:off x="5907408" y="2018841"/>
                <a:ext cx="358048" cy="2155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sym typeface="Helvetica Neue"/>
                </a:endParaRPr>
              </a:p>
            </p:txBody>
          </p:sp>
          <p:sp>
            <p:nvSpPr>
              <p:cNvPr id="33" name="Isosceles Triangle 15"/>
              <p:cNvSpPr/>
              <p:nvPr/>
            </p:nvSpPr>
            <p:spPr>
              <a:xfrm rot="10800000">
                <a:off x="5907408" y="6036773"/>
                <a:ext cx="358048" cy="2155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POSans R" panose="00020600040101010101" pitchFamily="18" charset="-122"/>
                  <a:sym typeface="Helvetica Neue"/>
                </a:endParaRPr>
              </a:p>
            </p:txBody>
          </p:sp>
        </p:grpSp>
      </p:grpSp>
      <p:sp>
        <p:nvSpPr>
          <p:cNvPr id="37" name="文本占位符 2"/>
          <p:cNvSpPr>
            <a:spLocks noGrp="1"/>
          </p:cNvSpPr>
          <p:nvPr>
            <p:ph type="body" idx="19"/>
          </p:nvPr>
        </p:nvSpPr>
        <p:spPr>
          <a:xfrm>
            <a:off x="8867775" y="4129087"/>
            <a:ext cx="2733675" cy="138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9"/>
          </p:nvPr>
        </p:nvSpPr>
        <p:spPr>
          <a:xfrm>
            <a:off x="814632" y="1664800"/>
            <a:ext cx="4958983" cy="1981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"/>
          <p:cNvSpPr>
            <a:spLocks noGrp="1"/>
          </p:cNvSpPr>
          <p:nvPr>
            <p:ph type="pic" sz="quarter" idx="20"/>
          </p:nvPr>
        </p:nvSpPr>
        <p:spPr>
          <a:xfrm>
            <a:off x="814632" y="3845292"/>
            <a:ext cx="4958983" cy="1981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21"/>
          </p:nvPr>
        </p:nvSpPr>
        <p:spPr>
          <a:xfrm>
            <a:off x="5996232" y="1664800"/>
            <a:ext cx="4958983" cy="1981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2"/>
          <p:cNvSpPr>
            <a:spLocks noGrp="1"/>
          </p:cNvSpPr>
          <p:nvPr>
            <p:ph type="pic" sz="quarter" idx="22"/>
          </p:nvPr>
        </p:nvSpPr>
        <p:spPr>
          <a:xfrm>
            <a:off x="5996232" y="3845292"/>
            <a:ext cx="4958983" cy="1981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图展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47120" y="6560820"/>
            <a:ext cx="695234" cy="297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A9F464-CE11-4A52-95B6-AFB3E8F391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2751" y="14795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3495675" y="22066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6"/>
          </p:nvPr>
        </p:nvSpPr>
        <p:spPr>
          <a:xfrm>
            <a:off x="4997451" y="14795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1"/>
          <p:cNvSpPr>
            <a:spLocks noGrp="1"/>
          </p:cNvSpPr>
          <p:nvPr>
            <p:ph type="pic" sz="quarter" idx="17"/>
          </p:nvPr>
        </p:nvSpPr>
        <p:spPr>
          <a:xfrm>
            <a:off x="8312151" y="14795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1"/>
          <p:cNvSpPr>
            <a:spLocks noGrp="1"/>
          </p:cNvSpPr>
          <p:nvPr>
            <p:ph type="pic" sz="quarter" idx="18"/>
          </p:nvPr>
        </p:nvSpPr>
        <p:spPr>
          <a:xfrm>
            <a:off x="1708151" y="39433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1"/>
          <p:cNvSpPr>
            <a:spLocks noGrp="1"/>
          </p:cNvSpPr>
          <p:nvPr>
            <p:ph type="pic" sz="quarter" idx="19"/>
          </p:nvPr>
        </p:nvSpPr>
        <p:spPr>
          <a:xfrm>
            <a:off x="5022851" y="39433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1"/>
          <p:cNvSpPr>
            <a:spLocks noGrp="1"/>
          </p:cNvSpPr>
          <p:nvPr>
            <p:ph type="pic" sz="quarter" idx="20"/>
          </p:nvPr>
        </p:nvSpPr>
        <p:spPr>
          <a:xfrm>
            <a:off x="8337551" y="3943350"/>
            <a:ext cx="1746249" cy="2076450"/>
          </a:xfrm>
          <a:custGeom>
            <a:avLst/>
            <a:gdLst>
              <a:gd name="connsiteX0" fmla="*/ 177805 w 3790950"/>
              <a:gd name="connsiteY0" fmla="*/ 0 h 2038350"/>
              <a:gd name="connsiteX1" fmla="*/ 3613145 w 3790950"/>
              <a:gd name="connsiteY1" fmla="*/ 0 h 2038350"/>
              <a:gd name="connsiteX2" fmla="*/ 3790950 w 3790950"/>
              <a:gd name="connsiteY2" fmla="*/ 177805 h 2038350"/>
              <a:gd name="connsiteX3" fmla="*/ 3790950 w 3790950"/>
              <a:gd name="connsiteY3" fmla="*/ 1860545 h 2038350"/>
              <a:gd name="connsiteX4" fmla="*/ 3613145 w 3790950"/>
              <a:gd name="connsiteY4" fmla="*/ 2038350 h 2038350"/>
              <a:gd name="connsiteX5" fmla="*/ 177805 w 3790950"/>
              <a:gd name="connsiteY5" fmla="*/ 2038350 h 2038350"/>
              <a:gd name="connsiteX6" fmla="*/ 0 w 3790950"/>
              <a:gd name="connsiteY6" fmla="*/ 1860545 h 2038350"/>
              <a:gd name="connsiteX7" fmla="*/ 0 w 3790950"/>
              <a:gd name="connsiteY7" fmla="*/ 177805 h 2038350"/>
              <a:gd name="connsiteX8" fmla="*/ 177805 w 3790950"/>
              <a:gd name="connsiteY8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950" h="2038350">
                <a:moveTo>
                  <a:pt x="177805" y="0"/>
                </a:moveTo>
                <a:lnTo>
                  <a:pt x="3613145" y="0"/>
                </a:lnTo>
                <a:cubicBezTo>
                  <a:pt x="3711344" y="0"/>
                  <a:pt x="3790950" y="79606"/>
                  <a:pt x="3790950" y="177805"/>
                </a:cubicBezTo>
                <a:lnTo>
                  <a:pt x="3790950" y="1860545"/>
                </a:lnTo>
                <a:cubicBezTo>
                  <a:pt x="3790950" y="1958744"/>
                  <a:pt x="3711344" y="2038350"/>
                  <a:pt x="3613145" y="2038350"/>
                </a:cubicBezTo>
                <a:lnTo>
                  <a:pt x="177805" y="2038350"/>
                </a:lnTo>
                <a:cubicBezTo>
                  <a:pt x="79606" y="2038350"/>
                  <a:pt x="0" y="1958744"/>
                  <a:pt x="0" y="1860545"/>
                </a:cubicBezTo>
                <a:lnTo>
                  <a:pt x="0" y="177805"/>
                </a:lnTo>
                <a:cubicBezTo>
                  <a:pt x="0" y="79606"/>
                  <a:pt x="79606" y="0"/>
                  <a:pt x="1778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文本占位符 2"/>
          <p:cNvSpPr>
            <a:spLocks noGrp="1"/>
          </p:cNvSpPr>
          <p:nvPr>
            <p:ph type="body" idx="21"/>
          </p:nvPr>
        </p:nvSpPr>
        <p:spPr>
          <a:xfrm>
            <a:off x="3533775" y="46323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22"/>
          </p:nvPr>
        </p:nvSpPr>
        <p:spPr>
          <a:xfrm>
            <a:off x="6823075" y="22193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23"/>
          </p:nvPr>
        </p:nvSpPr>
        <p:spPr>
          <a:xfrm>
            <a:off x="6861175" y="46450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24"/>
          </p:nvPr>
        </p:nvSpPr>
        <p:spPr>
          <a:xfrm>
            <a:off x="10150475" y="22320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25"/>
          </p:nvPr>
        </p:nvSpPr>
        <p:spPr>
          <a:xfrm>
            <a:off x="10188575" y="4657725"/>
            <a:ext cx="1254125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6549390"/>
            <a:ext cx="12192000" cy="308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60400" y="341033"/>
            <a:ext cx="7866380" cy="66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灯片编号占位符 8"/>
          <p:cNvSpPr txBox="1"/>
          <p:nvPr userDrawn="1"/>
        </p:nvSpPr>
        <p:spPr>
          <a:xfrm>
            <a:off x="9448800" y="6565804"/>
            <a:ext cx="2743200" cy="292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&lt; </a:t>
            </a:r>
            <a:fld id="{A548B57D-AE10-4CF7-A9DF-59FEFA91B28E}" type="slidenum">
              <a:rPr lang="zh-CN" altLang="en-US" b="1" smtClean="0">
                <a:solidFill>
                  <a:schemeClr val="bg1"/>
                </a:solidFill>
                <a:latin typeface="+mn-ea"/>
                <a:ea typeface="+mn-ea"/>
              </a:rPr>
              <a:t>‹#›</a:t>
            </a:fld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6550223"/>
            <a:ext cx="8477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CQU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" y="660087"/>
            <a:ext cx="439761" cy="36000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736578" y="660087"/>
            <a:ext cx="455422" cy="360000"/>
          </a:xfrm>
          <a:prstGeom prst="rect">
            <a:avLst/>
          </a:prstGeom>
        </p:spPr>
      </p:pic>
      <p:sp>
        <p:nvSpPr>
          <p:cNvPr id="68" name="矩形 67"/>
          <p:cNvSpPr/>
          <p:nvPr userDrawn="1"/>
        </p:nvSpPr>
        <p:spPr>
          <a:xfrm>
            <a:off x="0" y="101219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7ff02aee-71f8-4a67-9b90-d833328db1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13"/>
            </p:custDataLst>
          </p:nvPr>
        </p:nvGrpSpPr>
        <p:grpSpPr>
          <a:xfrm>
            <a:off x="9756774" y="398093"/>
            <a:ext cx="1762126" cy="523987"/>
            <a:chOff x="2893999" y="2478437"/>
            <a:chExt cx="6404004" cy="1904297"/>
          </a:xfrm>
          <a:solidFill>
            <a:schemeClr val="accent1"/>
          </a:solidFill>
        </p:grpSpPr>
        <p:sp>
          <p:nvSpPr>
            <p:cNvPr id="17" name="íSlïďé"/>
            <p:cNvSpPr/>
            <p:nvPr/>
          </p:nvSpPr>
          <p:spPr bwMode="auto">
            <a:xfrm>
              <a:off x="5051845" y="2527651"/>
              <a:ext cx="4246158" cy="1423945"/>
            </a:xfrm>
            <a:custGeom>
              <a:avLst/>
              <a:gdLst>
                <a:gd name="T0" fmla="*/ 1784 w 1911"/>
                <a:gd name="T1" fmla="*/ 421 h 640"/>
                <a:gd name="T2" fmla="*/ 1734 w 1911"/>
                <a:gd name="T3" fmla="*/ 518 h 640"/>
                <a:gd name="T4" fmla="*/ 1699 w 1911"/>
                <a:gd name="T5" fmla="*/ 549 h 640"/>
                <a:gd name="T6" fmla="*/ 1646 w 1911"/>
                <a:gd name="T7" fmla="*/ 453 h 640"/>
                <a:gd name="T8" fmla="*/ 20 w 1911"/>
                <a:gd name="T9" fmla="*/ 363 h 640"/>
                <a:gd name="T10" fmla="*/ 278 w 1911"/>
                <a:gd name="T11" fmla="*/ 203 h 640"/>
                <a:gd name="T12" fmla="*/ 337 w 1911"/>
                <a:gd name="T13" fmla="*/ 233 h 640"/>
                <a:gd name="T14" fmla="*/ 326 w 1911"/>
                <a:gd name="T15" fmla="*/ 312 h 640"/>
                <a:gd name="T16" fmla="*/ 320 w 1911"/>
                <a:gd name="T17" fmla="*/ 385 h 640"/>
                <a:gd name="T18" fmla="*/ 277 w 1911"/>
                <a:gd name="T19" fmla="*/ 510 h 640"/>
                <a:gd name="T20" fmla="*/ 308 w 1911"/>
                <a:gd name="T21" fmla="*/ 532 h 640"/>
                <a:gd name="T22" fmla="*/ 206 w 1911"/>
                <a:gd name="T23" fmla="*/ 565 h 640"/>
                <a:gd name="T24" fmla="*/ 255 w 1911"/>
                <a:gd name="T25" fmla="*/ 386 h 640"/>
                <a:gd name="T26" fmla="*/ 245 w 1911"/>
                <a:gd name="T27" fmla="*/ 327 h 640"/>
                <a:gd name="T28" fmla="*/ 27 w 1911"/>
                <a:gd name="T29" fmla="*/ 387 h 640"/>
                <a:gd name="T30" fmla="*/ 215 w 1911"/>
                <a:gd name="T31" fmla="*/ 186 h 640"/>
                <a:gd name="T32" fmla="*/ 296 w 1911"/>
                <a:gd name="T33" fmla="*/ 30 h 640"/>
                <a:gd name="T34" fmla="*/ 370 w 1911"/>
                <a:gd name="T35" fmla="*/ 43 h 640"/>
                <a:gd name="T36" fmla="*/ 213 w 1911"/>
                <a:gd name="T37" fmla="*/ 245 h 640"/>
                <a:gd name="T38" fmla="*/ 772 w 1911"/>
                <a:gd name="T39" fmla="*/ 168 h 640"/>
                <a:gd name="T40" fmla="*/ 852 w 1911"/>
                <a:gd name="T41" fmla="*/ 126 h 640"/>
                <a:gd name="T42" fmla="*/ 873 w 1911"/>
                <a:gd name="T43" fmla="*/ 180 h 640"/>
                <a:gd name="T44" fmla="*/ 856 w 1911"/>
                <a:gd name="T45" fmla="*/ 257 h 640"/>
                <a:gd name="T46" fmla="*/ 885 w 1911"/>
                <a:gd name="T47" fmla="*/ 294 h 640"/>
                <a:gd name="T48" fmla="*/ 893 w 1911"/>
                <a:gd name="T49" fmla="*/ 364 h 640"/>
                <a:gd name="T50" fmla="*/ 879 w 1911"/>
                <a:gd name="T51" fmla="*/ 433 h 640"/>
                <a:gd name="T52" fmla="*/ 815 w 1911"/>
                <a:gd name="T53" fmla="*/ 540 h 640"/>
                <a:gd name="T54" fmla="*/ 835 w 1911"/>
                <a:gd name="T55" fmla="*/ 451 h 640"/>
                <a:gd name="T56" fmla="*/ 788 w 1911"/>
                <a:gd name="T57" fmla="*/ 400 h 640"/>
                <a:gd name="T58" fmla="*/ 780 w 1911"/>
                <a:gd name="T59" fmla="*/ 349 h 640"/>
                <a:gd name="T60" fmla="*/ 550 w 1911"/>
                <a:gd name="T61" fmla="*/ 603 h 640"/>
                <a:gd name="T62" fmla="*/ 798 w 1911"/>
                <a:gd name="T63" fmla="*/ 193 h 640"/>
                <a:gd name="T64" fmla="*/ 751 w 1911"/>
                <a:gd name="T65" fmla="*/ 388 h 640"/>
                <a:gd name="T66" fmla="*/ 736 w 1911"/>
                <a:gd name="T67" fmla="*/ 438 h 640"/>
                <a:gd name="T68" fmla="*/ 815 w 1911"/>
                <a:gd name="T69" fmla="*/ 333 h 640"/>
                <a:gd name="T70" fmla="*/ 842 w 1911"/>
                <a:gd name="T71" fmla="*/ 286 h 640"/>
                <a:gd name="T72" fmla="*/ 1228 w 1911"/>
                <a:gd name="T73" fmla="*/ 203 h 640"/>
                <a:gd name="T74" fmla="*/ 1257 w 1911"/>
                <a:gd name="T75" fmla="*/ 225 h 640"/>
                <a:gd name="T76" fmla="*/ 1352 w 1911"/>
                <a:gd name="T77" fmla="*/ 308 h 640"/>
                <a:gd name="T78" fmla="*/ 1230 w 1911"/>
                <a:gd name="T79" fmla="*/ 395 h 640"/>
                <a:gd name="T80" fmla="*/ 1333 w 1911"/>
                <a:gd name="T81" fmla="*/ 560 h 640"/>
                <a:gd name="T82" fmla="*/ 1190 w 1911"/>
                <a:gd name="T83" fmla="*/ 493 h 640"/>
                <a:gd name="T84" fmla="*/ 1147 w 1911"/>
                <a:gd name="T85" fmla="*/ 431 h 640"/>
                <a:gd name="T86" fmla="*/ 1695 w 1911"/>
                <a:gd name="T87" fmla="*/ 235 h 640"/>
                <a:gd name="T88" fmla="*/ 1675 w 1911"/>
                <a:gd name="T89" fmla="*/ 177 h 640"/>
                <a:gd name="T90" fmla="*/ 1845 w 1911"/>
                <a:gd name="T91" fmla="*/ 91 h 640"/>
                <a:gd name="T92" fmla="*/ 1764 w 1911"/>
                <a:gd name="T93" fmla="*/ 237 h 640"/>
                <a:gd name="T94" fmla="*/ 1883 w 1911"/>
                <a:gd name="T95" fmla="*/ 156 h 640"/>
                <a:gd name="T96" fmla="*/ 1892 w 1911"/>
                <a:gd name="T97" fmla="*/ 308 h 640"/>
                <a:gd name="T98" fmla="*/ 1704 w 1911"/>
                <a:gd name="T99" fmla="*/ 334 h 640"/>
                <a:gd name="T100" fmla="*/ 1680 w 1911"/>
                <a:gd name="T101" fmla="*/ 280 h 640"/>
                <a:gd name="T102" fmla="*/ 1765 w 1911"/>
                <a:gd name="T103" fmla="*/ 251 h 640"/>
                <a:gd name="T104" fmla="*/ 1617 w 1911"/>
                <a:gd name="T105" fmla="*/ 253 h 640"/>
                <a:gd name="T106" fmla="*/ 1640 w 1911"/>
                <a:gd name="T107" fmla="*/ 299 h 640"/>
                <a:gd name="T108" fmla="*/ 1589 w 1911"/>
                <a:gd name="T109" fmla="*/ 37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11" h="640">
                  <a:moveTo>
                    <a:pt x="1702" y="398"/>
                  </a:moveTo>
                  <a:cubicBezTo>
                    <a:pt x="1696" y="396"/>
                    <a:pt x="1696" y="396"/>
                    <a:pt x="1696" y="396"/>
                  </a:cubicBezTo>
                  <a:cubicBezTo>
                    <a:pt x="1696" y="396"/>
                    <a:pt x="1663" y="368"/>
                    <a:pt x="1711" y="377"/>
                  </a:cubicBezTo>
                  <a:cubicBezTo>
                    <a:pt x="1711" y="377"/>
                    <a:pt x="1753" y="393"/>
                    <a:pt x="1758" y="404"/>
                  </a:cubicBezTo>
                  <a:cubicBezTo>
                    <a:pt x="1758" y="404"/>
                    <a:pt x="1770" y="422"/>
                    <a:pt x="1784" y="421"/>
                  </a:cubicBezTo>
                  <a:cubicBezTo>
                    <a:pt x="1784" y="421"/>
                    <a:pt x="1826" y="412"/>
                    <a:pt x="1842" y="452"/>
                  </a:cubicBezTo>
                  <a:cubicBezTo>
                    <a:pt x="1842" y="452"/>
                    <a:pt x="1828" y="453"/>
                    <a:pt x="1825" y="460"/>
                  </a:cubicBezTo>
                  <a:cubicBezTo>
                    <a:pt x="1825" y="460"/>
                    <a:pt x="1790" y="451"/>
                    <a:pt x="1784" y="462"/>
                  </a:cubicBezTo>
                  <a:cubicBezTo>
                    <a:pt x="1784" y="462"/>
                    <a:pt x="1737" y="464"/>
                    <a:pt x="1735" y="476"/>
                  </a:cubicBezTo>
                  <a:cubicBezTo>
                    <a:pt x="1735" y="476"/>
                    <a:pt x="1728" y="470"/>
                    <a:pt x="1734" y="518"/>
                  </a:cubicBezTo>
                  <a:cubicBezTo>
                    <a:pt x="1734" y="518"/>
                    <a:pt x="1744" y="606"/>
                    <a:pt x="1737" y="616"/>
                  </a:cubicBezTo>
                  <a:cubicBezTo>
                    <a:pt x="1737" y="616"/>
                    <a:pt x="1713" y="640"/>
                    <a:pt x="1645" y="583"/>
                  </a:cubicBezTo>
                  <a:cubicBezTo>
                    <a:pt x="1645" y="583"/>
                    <a:pt x="1639" y="558"/>
                    <a:pt x="1634" y="555"/>
                  </a:cubicBezTo>
                  <a:cubicBezTo>
                    <a:pt x="1683" y="560"/>
                    <a:pt x="1683" y="560"/>
                    <a:pt x="1683" y="560"/>
                  </a:cubicBezTo>
                  <a:cubicBezTo>
                    <a:pt x="1683" y="560"/>
                    <a:pt x="1699" y="560"/>
                    <a:pt x="1699" y="549"/>
                  </a:cubicBezTo>
                  <a:cubicBezTo>
                    <a:pt x="1701" y="509"/>
                    <a:pt x="1701" y="509"/>
                    <a:pt x="1701" y="509"/>
                  </a:cubicBezTo>
                  <a:cubicBezTo>
                    <a:pt x="1701" y="509"/>
                    <a:pt x="1692" y="468"/>
                    <a:pt x="1668" y="490"/>
                  </a:cubicBezTo>
                  <a:cubicBezTo>
                    <a:pt x="1668" y="490"/>
                    <a:pt x="1626" y="498"/>
                    <a:pt x="1603" y="521"/>
                  </a:cubicBezTo>
                  <a:cubicBezTo>
                    <a:pt x="1557" y="486"/>
                    <a:pt x="1557" y="486"/>
                    <a:pt x="1557" y="486"/>
                  </a:cubicBezTo>
                  <a:cubicBezTo>
                    <a:pt x="1557" y="486"/>
                    <a:pt x="1581" y="452"/>
                    <a:pt x="1646" y="453"/>
                  </a:cubicBezTo>
                  <a:cubicBezTo>
                    <a:pt x="1646" y="453"/>
                    <a:pt x="1714" y="444"/>
                    <a:pt x="1720" y="419"/>
                  </a:cubicBezTo>
                  <a:cubicBezTo>
                    <a:pt x="1720" y="419"/>
                    <a:pt x="1732" y="405"/>
                    <a:pt x="1702" y="398"/>
                  </a:cubicBezTo>
                  <a:close/>
                  <a:moveTo>
                    <a:pt x="27" y="387"/>
                  </a:moveTo>
                  <a:cubicBezTo>
                    <a:pt x="18" y="384"/>
                    <a:pt x="18" y="384"/>
                    <a:pt x="18" y="384"/>
                  </a:cubicBezTo>
                  <a:cubicBezTo>
                    <a:pt x="18" y="384"/>
                    <a:pt x="0" y="380"/>
                    <a:pt x="20" y="363"/>
                  </a:cubicBezTo>
                  <a:cubicBezTo>
                    <a:pt x="20" y="363"/>
                    <a:pt x="111" y="301"/>
                    <a:pt x="181" y="289"/>
                  </a:cubicBezTo>
                  <a:cubicBezTo>
                    <a:pt x="181" y="289"/>
                    <a:pt x="192" y="276"/>
                    <a:pt x="221" y="276"/>
                  </a:cubicBezTo>
                  <a:cubicBezTo>
                    <a:pt x="221" y="276"/>
                    <a:pt x="243" y="269"/>
                    <a:pt x="254" y="262"/>
                  </a:cubicBezTo>
                  <a:cubicBezTo>
                    <a:pt x="254" y="262"/>
                    <a:pt x="276" y="247"/>
                    <a:pt x="279" y="223"/>
                  </a:cubicBezTo>
                  <a:cubicBezTo>
                    <a:pt x="279" y="223"/>
                    <a:pt x="271" y="208"/>
                    <a:pt x="278" y="203"/>
                  </a:cubicBezTo>
                  <a:cubicBezTo>
                    <a:pt x="296" y="204"/>
                    <a:pt x="296" y="204"/>
                    <a:pt x="296" y="204"/>
                  </a:cubicBezTo>
                  <a:cubicBezTo>
                    <a:pt x="296" y="204"/>
                    <a:pt x="305" y="189"/>
                    <a:pt x="316" y="200"/>
                  </a:cubicBezTo>
                  <a:cubicBezTo>
                    <a:pt x="316" y="200"/>
                    <a:pt x="331" y="194"/>
                    <a:pt x="323" y="207"/>
                  </a:cubicBezTo>
                  <a:cubicBezTo>
                    <a:pt x="323" y="207"/>
                    <a:pt x="326" y="213"/>
                    <a:pt x="319" y="228"/>
                  </a:cubicBezTo>
                  <a:cubicBezTo>
                    <a:pt x="319" y="228"/>
                    <a:pt x="313" y="234"/>
                    <a:pt x="337" y="233"/>
                  </a:cubicBezTo>
                  <a:cubicBezTo>
                    <a:pt x="337" y="233"/>
                    <a:pt x="377" y="246"/>
                    <a:pt x="345" y="269"/>
                  </a:cubicBezTo>
                  <a:cubicBezTo>
                    <a:pt x="345" y="269"/>
                    <a:pt x="326" y="272"/>
                    <a:pt x="323" y="279"/>
                  </a:cubicBezTo>
                  <a:cubicBezTo>
                    <a:pt x="304" y="282"/>
                    <a:pt x="304" y="282"/>
                    <a:pt x="304" y="282"/>
                  </a:cubicBezTo>
                  <a:cubicBezTo>
                    <a:pt x="295" y="316"/>
                    <a:pt x="295" y="316"/>
                    <a:pt x="295" y="316"/>
                  </a:cubicBezTo>
                  <a:cubicBezTo>
                    <a:pt x="295" y="316"/>
                    <a:pt x="302" y="333"/>
                    <a:pt x="326" y="312"/>
                  </a:cubicBezTo>
                  <a:cubicBezTo>
                    <a:pt x="337" y="310"/>
                    <a:pt x="337" y="310"/>
                    <a:pt x="337" y="310"/>
                  </a:cubicBezTo>
                  <a:cubicBezTo>
                    <a:pt x="337" y="310"/>
                    <a:pt x="354" y="287"/>
                    <a:pt x="371" y="317"/>
                  </a:cubicBezTo>
                  <a:cubicBezTo>
                    <a:pt x="371" y="317"/>
                    <a:pt x="380" y="317"/>
                    <a:pt x="371" y="331"/>
                  </a:cubicBezTo>
                  <a:cubicBezTo>
                    <a:pt x="371" y="331"/>
                    <a:pt x="369" y="351"/>
                    <a:pt x="338" y="377"/>
                  </a:cubicBezTo>
                  <a:cubicBezTo>
                    <a:pt x="320" y="385"/>
                    <a:pt x="320" y="385"/>
                    <a:pt x="320" y="385"/>
                  </a:cubicBezTo>
                  <a:cubicBezTo>
                    <a:pt x="300" y="390"/>
                    <a:pt x="300" y="390"/>
                    <a:pt x="300" y="390"/>
                  </a:cubicBezTo>
                  <a:cubicBezTo>
                    <a:pt x="300" y="390"/>
                    <a:pt x="286" y="385"/>
                    <a:pt x="285" y="395"/>
                  </a:cubicBezTo>
                  <a:cubicBezTo>
                    <a:pt x="285" y="395"/>
                    <a:pt x="269" y="455"/>
                    <a:pt x="267" y="463"/>
                  </a:cubicBezTo>
                  <a:cubicBezTo>
                    <a:pt x="267" y="463"/>
                    <a:pt x="269" y="474"/>
                    <a:pt x="286" y="484"/>
                  </a:cubicBezTo>
                  <a:cubicBezTo>
                    <a:pt x="286" y="484"/>
                    <a:pt x="292" y="501"/>
                    <a:pt x="277" y="510"/>
                  </a:cubicBezTo>
                  <a:cubicBezTo>
                    <a:pt x="253" y="539"/>
                    <a:pt x="253" y="539"/>
                    <a:pt x="253" y="539"/>
                  </a:cubicBezTo>
                  <a:cubicBezTo>
                    <a:pt x="253" y="539"/>
                    <a:pt x="246" y="554"/>
                    <a:pt x="259" y="550"/>
                  </a:cubicBezTo>
                  <a:cubicBezTo>
                    <a:pt x="259" y="550"/>
                    <a:pt x="266" y="540"/>
                    <a:pt x="275" y="546"/>
                  </a:cubicBezTo>
                  <a:cubicBezTo>
                    <a:pt x="275" y="546"/>
                    <a:pt x="285" y="528"/>
                    <a:pt x="297" y="536"/>
                  </a:cubicBezTo>
                  <a:cubicBezTo>
                    <a:pt x="308" y="532"/>
                    <a:pt x="308" y="532"/>
                    <a:pt x="308" y="532"/>
                  </a:cubicBezTo>
                  <a:cubicBezTo>
                    <a:pt x="308" y="532"/>
                    <a:pt x="319" y="531"/>
                    <a:pt x="316" y="543"/>
                  </a:cubicBezTo>
                  <a:cubicBezTo>
                    <a:pt x="316" y="543"/>
                    <a:pt x="324" y="564"/>
                    <a:pt x="308" y="585"/>
                  </a:cubicBezTo>
                  <a:cubicBezTo>
                    <a:pt x="308" y="585"/>
                    <a:pt x="300" y="576"/>
                    <a:pt x="294" y="579"/>
                  </a:cubicBezTo>
                  <a:cubicBezTo>
                    <a:pt x="288" y="582"/>
                    <a:pt x="241" y="602"/>
                    <a:pt x="241" y="602"/>
                  </a:cubicBezTo>
                  <a:cubicBezTo>
                    <a:pt x="241" y="602"/>
                    <a:pt x="198" y="595"/>
                    <a:pt x="206" y="565"/>
                  </a:cubicBezTo>
                  <a:cubicBezTo>
                    <a:pt x="216" y="543"/>
                    <a:pt x="216" y="543"/>
                    <a:pt x="216" y="543"/>
                  </a:cubicBezTo>
                  <a:cubicBezTo>
                    <a:pt x="216" y="543"/>
                    <a:pt x="227" y="521"/>
                    <a:pt x="243" y="503"/>
                  </a:cubicBezTo>
                  <a:cubicBezTo>
                    <a:pt x="223" y="475"/>
                    <a:pt x="223" y="475"/>
                    <a:pt x="223" y="475"/>
                  </a:cubicBezTo>
                  <a:cubicBezTo>
                    <a:pt x="223" y="475"/>
                    <a:pt x="230" y="448"/>
                    <a:pt x="238" y="440"/>
                  </a:cubicBezTo>
                  <a:cubicBezTo>
                    <a:pt x="255" y="386"/>
                    <a:pt x="255" y="386"/>
                    <a:pt x="255" y="386"/>
                  </a:cubicBezTo>
                  <a:cubicBezTo>
                    <a:pt x="255" y="386"/>
                    <a:pt x="259" y="366"/>
                    <a:pt x="243" y="373"/>
                  </a:cubicBezTo>
                  <a:cubicBezTo>
                    <a:pt x="198" y="428"/>
                    <a:pt x="198" y="428"/>
                    <a:pt x="198" y="428"/>
                  </a:cubicBezTo>
                  <a:cubicBezTo>
                    <a:pt x="198" y="428"/>
                    <a:pt x="167" y="436"/>
                    <a:pt x="174" y="422"/>
                  </a:cubicBezTo>
                  <a:cubicBezTo>
                    <a:pt x="174" y="422"/>
                    <a:pt x="185" y="408"/>
                    <a:pt x="186" y="39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5" y="327"/>
                    <a:pt x="246" y="310"/>
                    <a:pt x="238" y="309"/>
                  </a:cubicBezTo>
                  <a:cubicBezTo>
                    <a:pt x="238" y="309"/>
                    <a:pt x="170" y="332"/>
                    <a:pt x="160" y="344"/>
                  </a:cubicBezTo>
                  <a:cubicBezTo>
                    <a:pt x="160" y="344"/>
                    <a:pt x="110" y="401"/>
                    <a:pt x="94" y="409"/>
                  </a:cubicBezTo>
                  <a:cubicBezTo>
                    <a:pt x="94" y="409"/>
                    <a:pt x="82" y="422"/>
                    <a:pt x="52" y="398"/>
                  </a:cubicBezTo>
                  <a:cubicBezTo>
                    <a:pt x="27" y="387"/>
                    <a:pt x="27" y="387"/>
                    <a:pt x="27" y="387"/>
                  </a:cubicBezTo>
                  <a:close/>
                  <a:moveTo>
                    <a:pt x="213" y="245"/>
                  </a:moveTo>
                  <a:cubicBezTo>
                    <a:pt x="198" y="258"/>
                    <a:pt x="198" y="258"/>
                    <a:pt x="198" y="258"/>
                  </a:cubicBezTo>
                  <a:cubicBezTo>
                    <a:pt x="186" y="248"/>
                    <a:pt x="186" y="248"/>
                    <a:pt x="186" y="248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187" y="235"/>
                    <a:pt x="210" y="201"/>
                    <a:pt x="215" y="186"/>
                  </a:cubicBezTo>
                  <a:cubicBezTo>
                    <a:pt x="245" y="143"/>
                    <a:pt x="245" y="143"/>
                    <a:pt x="245" y="143"/>
                  </a:cubicBezTo>
                  <a:cubicBezTo>
                    <a:pt x="245" y="143"/>
                    <a:pt x="266" y="108"/>
                    <a:pt x="275" y="104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64"/>
                    <a:pt x="300" y="36"/>
                    <a:pt x="296" y="30"/>
                  </a:cubicBezTo>
                  <a:cubicBezTo>
                    <a:pt x="296" y="30"/>
                    <a:pt x="314" y="3"/>
                    <a:pt x="324" y="1"/>
                  </a:cubicBezTo>
                  <a:cubicBezTo>
                    <a:pt x="324" y="1"/>
                    <a:pt x="338" y="0"/>
                    <a:pt x="337" y="5"/>
                  </a:cubicBezTo>
                  <a:cubicBezTo>
                    <a:pt x="337" y="5"/>
                    <a:pt x="349" y="8"/>
                    <a:pt x="347" y="15"/>
                  </a:cubicBezTo>
                  <a:cubicBezTo>
                    <a:pt x="347" y="15"/>
                    <a:pt x="364" y="34"/>
                    <a:pt x="364" y="42"/>
                  </a:cubicBezTo>
                  <a:cubicBezTo>
                    <a:pt x="370" y="43"/>
                    <a:pt x="370" y="43"/>
                    <a:pt x="370" y="43"/>
                  </a:cubicBezTo>
                  <a:cubicBezTo>
                    <a:pt x="370" y="43"/>
                    <a:pt x="374" y="44"/>
                    <a:pt x="371" y="52"/>
                  </a:cubicBezTo>
                  <a:cubicBezTo>
                    <a:pt x="371" y="52"/>
                    <a:pt x="371" y="67"/>
                    <a:pt x="374" y="67"/>
                  </a:cubicBezTo>
                  <a:cubicBezTo>
                    <a:pt x="372" y="69"/>
                    <a:pt x="352" y="105"/>
                    <a:pt x="355" y="104"/>
                  </a:cubicBezTo>
                  <a:cubicBezTo>
                    <a:pt x="355" y="104"/>
                    <a:pt x="324" y="138"/>
                    <a:pt x="307" y="149"/>
                  </a:cubicBezTo>
                  <a:cubicBezTo>
                    <a:pt x="307" y="149"/>
                    <a:pt x="235" y="224"/>
                    <a:pt x="213" y="245"/>
                  </a:cubicBezTo>
                  <a:close/>
                  <a:moveTo>
                    <a:pt x="659" y="197"/>
                  </a:moveTo>
                  <a:cubicBezTo>
                    <a:pt x="656" y="193"/>
                    <a:pt x="656" y="193"/>
                    <a:pt x="656" y="193"/>
                  </a:cubicBezTo>
                  <a:cubicBezTo>
                    <a:pt x="656" y="193"/>
                    <a:pt x="650" y="176"/>
                    <a:pt x="684" y="172"/>
                  </a:cubicBezTo>
                  <a:cubicBezTo>
                    <a:pt x="684" y="172"/>
                    <a:pt x="736" y="171"/>
                    <a:pt x="759" y="172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7" y="157"/>
                    <a:pt x="774" y="151"/>
                  </a:cubicBezTo>
                  <a:cubicBezTo>
                    <a:pt x="774" y="151"/>
                    <a:pt x="730" y="123"/>
                    <a:pt x="736" y="99"/>
                  </a:cubicBezTo>
                  <a:cubicBezTo>
                    <a:pt x="736" y="99"/>
                    <a:pt x="728" y="94"/>
                    <a:pt x="735" y="89"/>
                  </a:cubicBezTo>
                  <a:cubicBezTo>
                    <a:pt x="735" y="89"/>
                    <a:pt x="750" y="84"/>
                    <a:pt x="799" y="109"/>
                  </a:cubicBezTo>
                  <a:cubicBezTo>
                    <a:pt x="799" y="109"/>
                    <a:pt x="839" y="118"/>
                    <a:pt x="852" y="126"/>
                  </a:cubicBezTo>
                  <a:cubicBezTo>
                    <a:pt x="852" y="126"/>
                    <a:pt x="860" y="138"/>
                    <a:pt x="866" y="137"/>
                  </a:cubicBezTo>
                  <a:cubicBezTo>
                    <a:pt x="866" y="137"/>
                    <a:pt x="873" y="128"/>
                    <a:pt x="879" y="126"/>
                  </a:cubicBezTo>
                  <a:cubicBezTo>
                    <a:pt x="879" y="126"/>
                    <a:pt x="903" y="126"/>
                    <a:pt x="907" y="141"/>
                  </a:cubicBezTo>
                  <a:cubicBezTo>
                    <a:pt x="907" y="141"/>
                    <a:pt x="896" y="178"/>
                    <a:pt x="902" y="183"/>
                  </a:cubicBezTo>
                  <a:cubicBezTo>
                    <a:pt x="902" y="183"/>
                    <a:pt x="905" y="189"/>
                    <a:pt x="873" y="180"/>
                  </a:cubicBezTo>
                  <a:cubicBezTo>
                    <a:pt x="873" y="180"/>
                    <a:pt x="847" y="208"/>
                    <a:pt x="835" y="210"/>
                  </a:cubicBezTo>
                  <a:cubicBezTo>
                    <a:pt x="835" y="210"/>
                    <a:pt x="793" y="256"/>
                    <a:pt x="793" y="272"/>
                  </a:cubicBezTo>
                  <a:cubicBezTo>
                    <a:pt x="793" y="272"/>
                    <a:pt x="801" y="293"/>
                    <a:pt x="819" y="263"/>
                  </a:cubicBezTo>
                  <a:cubicBezTo>
                    <a:pt x="819" y="263"/>
                    <a:pt x="830" y="237"/>
                    <a:pt x="856" y="231"/>
                  </a:cubicBezTo>
                  <a:cubicBezTo>
                    <a:pt x="856" y="231"/>
                    <a:pt x="871" y="239"/>
                    <a:pt x="856" y="257"/>
                  </a:cubicBezTo>
                  <a:cubicBezTo>
                    <a:pt x="856" y="257"/>
                    <a:pt x="887" y="244"/>
                    <a:pt x="905" y="253"/>
                  </a:cubicBezTo>
                  <a:cubicBezTo>
                    <a:pt x="905" y="253"/>
                    <a:pt x="913" y="253"/>
                    <a:pt x="913" y="259"/>
                  </a:cubicBezTo>
                  <a:cubicBezTo>
                    <a:pt x="913" y="266"/>
                    <a:pt x="913" y="257"/>
                    <a:pt x="913" y="257"/>
                  </a:cubicBezTo>
                  <a:cubicBezTo>
                    <a:pt x="907" y="284"/>
                    <a:pt x="907" y="284"/>
                    <a:pt x="907" y="284"/>
                  </a:cubicBezTo>
                  <a:cubicBezTo>
                    <a:pt x="907" y="284"/>
                    <a:pt x="887" y="289"/>
                    <a:pt x="885" y="294"/>
                  </a:cubicBezTo>
                  <a:cubicBezTo>
                    <a:pt x="884" y="299"/>
                    <a:pt x="858" y="310"/>
                    <a:pt x="854" y="317"/>
                  </a:cubicBezTo>
                  <a:cubicBezTo>
                    <a:pt x="854" y="317"/>
                    <a:pt x="842" y="320"/>
                    <a:pt x="850" y="335"/>
                  </a:cubicBezTo>
                  <a:cubicBezTo>
                    <a:pt x="875" y="325"/>
                    <a:pt x="875" y="325"/>
                    <a:pt x="875" y="325"/>
                  </a:cubicBezTo>
                  <a:cubicBezTo>
                    <a:pt x="875" y="325"/>
                    <a:pt x="891" y="320"/>
                    <a:pt x="907" y="331"/>
                  </a:cubicBezTo>
                  <a:cubicBezTo>
                    <a:pt x="907" y="331"/>
                    <a:pt x="918" y="360"/>
                    <a:pt x="893" y="364"/>
                  </a:cubicBezTo>
                  <a:cubicBezTo>
                    <a:pt x="893" y="364"/>
                    <a:pt x="866" y="370"/>
                    <a:pt x="860" y="366"/>
                  </a:cubicBezTo>
                  <a:cubicBezTo>
                    <a:pt x="860" y="366"/>
                    <a:pt x="846" y="375"/>
                    <a:pt x="852" y="403"/>
                  </a:cubicBezTo>
                  <a:cubicBezTo>
                    <a:pt x="852" y="403"/>
                    <a:pt x="813" y="406"/>
                    <a:pt x="810" y="418"/>
                  </a:cubicBezTo>
                  <a:cubicBezTo>
                    <a:pt x="810" y="418"/>
                    <a:pt x="830" y="431"/>
                    <a:pt x="862" y="432"/>
                  </a:cubicBezTo>
                  <a:cubicBezTo>
                    <a:pt x="862" y="432"/>
                    <a:pt x="873" y="425"/>
                    <a:pt x="879" y="433"/>
                  </a:cubicBezTo>
                  <a:cubicBezTo>
                    <a:pt x="860" y="494"/>
                    <a:pt x="860" y="494"/>
                    <a:pt x="860" y="494"/>
                  </a:cubicBezTo>
                  <a:cubicBezTo>
                    <a:pt x="860" y="494"/>
                    <a:pt x="893" y="515"/>
                    <a:pt x="894" y="524"/>
                  </a:cubicBezTo>
                  <a:cubicBezTo>
                    <a:pt x="894" y="524"/>
                    <a:pt x="895" y="546"/>
                    <a:pt x="843" y="539"/>
                  </a:cubicBezTo>
                  <a:cubicBezTo>
                    <a:pt x="836" y="528"/>
                    <a:pt x="836" y="528"/>
                    <a:pt x="836" y="528"/>
                  </a:cubicBezTo>
                  <a:cubicBezTo>
                    <a:pt x="836" y="528"/>
                    <a:pt x="820" y="540"/>
                    <a:pt x="815" y="540"/>
                  </a:cubicBezTo>
                  <a:cubicBezTo>
                    <a:pt x="815" y="540"/>
                    <a:pt x="780" y="543"/>
                    <a:pt x="775" y="525"/>
                  </a:cubicBezTo>
                  <a:cubicBezTo>
                    <a:pt x="775" y="525"/>
                    <a:pt x="811" y="516"/>
                    <a:pt x="818" y="509"/>
                  </a:cubicBezTo>
                  <a:cubicBezTo>
                    <a:pt x="818" y="509"/>
                    <a:pt x="830" y="506"/>
                    <a:pt x="824" y="489"/>
                  </a:cubicBezTo>
                  <a:cubicBezTo>
                    <a:pt x="824" y="489"/>
                    <a:pt x="823" y="472"/>
                    <a:pt x="831" y="469"/>
                  </a:cubicBezTo>
                  <a:cubicBezTo>
                    <a:pt x="831" y="469"/>
                    <a:pt x="844" y="460"/>
                    <a:pt x="835" y="451"/>
                  </a:cubicBezTo>
                  <a:cubicBezTo>
                    <a:pt x="835" y="451"/>
                    <a:pt x="786" y="452"/>
                    <a:pt x="780" y="487"/>
                  </a:cubicBezTo>
                  <a:cubicBezTo>
                    <a:pt x="780" y="487"/>
                    <a:pt x="729" y="541"/>
                    <a:pt x="725" y="550"/>
                  </a:cubicBezTo>
                  <a:cubicBezTo>
                    <a:pt x="725" y="550"/>
                    <a:pt x="690" y="558"/>
                    <a:pt x="702" y="531"/>
                  </a:cubicBezTo>
                  <a:cubicBezTo>
                    <a:pt x="790" y="434"/>
                    <a:pt x="790" y="434"/>
                    <a:pt x="790" y="434"/>
                  </a:cubicBezTo>
                  <a:cubicBezTo>
                    <a:pt x="790" y="434"/>
                    <a:pt x="805" y="413"/>
                    <a:pt x="788" y="400"/>
                  </a:cubicBezTo>
                  <a:cubicBezTo>
                    <a:pt x="788" y="400"/>
                    <a:pt x="784" y="388"/>
                    <a:pt x="792" y="383"/>
                  </a:cubicBezTo>
                  <a:cubicBezTo>
                    <a:pt x="792" y="383"/>
                    <a:pt x="821" y="380"/>
                    <a:pt x="831" y="385"/>
                  </a:cubicBezTo>
                  <a:cubicBezTo>
                    <a:pt x="831" y="385"/>
                    <a:pt x="842" y="375"/>
                    <a:pt x="842" y="367"/>
                  </a:cubicBezTo>
                  <a:cubicBezTo>
                    <a:pt x="842" y="367"/>
                    <a:pt x="833" y="354"/>
                    <a:pt x="827" y="363"/>
                  </a:cubicBezTo>
                  <a:cubicBezTo>
                    <a:pt x="827" y="363"/>
                    <a:pt x="780" y="378"/>
                    <a:pt x="780" y="349"/>
                  </a:cubicBezTo>
                  <a:cubicBezTo>
                    <a:pt x="780" y="349"/>
                    <a:pt x="769" y="328"/>
                    <a:pt x="770" y="319"/>
                  </a:cubicBezTo>
                  <a:cubicBezTo>
                    <a:pt x="770" y="319"/>
                    <a:pt x="762" y="295"/>
                    <a:pt x="740" y="330"/>
                  </a:cubicBezTo>
                  <a:cubicBezTo>
                    <a:pt x="740" y="330"/>
                    <a:pt x="689" y="395"/>
                    <a:pt x="672" y="428"/>
                  </a:cubicBezTo>
                  <a:cubicBezTo>
                    <a:pt x="672" y="428"/>
                    <a:pt x="573" y="561"/>
                    <a:pt x="560" y="572"/>
                  </a:cubicBezTo>
                  <a:cubicBezTo>
                    <a:pt x="550" y="603"/>
                    <a:pt x="550" y="603"/>
                    <a:pt x="550" y="603"/>
                  </a:cubicBezTo>
                  <a:cubicBezTo>
                    <a:pt x="534" y="606"/>
                    <a:pt x="534" y="606"/>
                    <a:pt x="534" y="606"/>
                  </a:cubicBezTo>
                  <a:cubicBezTo>
                    <a:pt x="534" y="606"/>
                    <a:pt x="518" y="590"/>
                    <a:pt x="536" y="535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815" y="207"/>
                    <a:pt x="815" y="207"/>
                    <a:pt x="815" y="207"/>
                  </a:cubicBezTo>
                  <a:cubicBezTo>
                    <a:pt x="815" y="207"/>
                    <a:pt x="807" y="185"/>
                    <a:pt x="798" y="193"/>
                  </a:cubicBezTo>
                  <a:cubicBezTo>
                    <a:pt x="798" y="193"/>
                    <a:pt x="720" y="224"/>
                    <a:pt x="681" y="223"/>
                  </a:cubicBezTo>
                  <a:cubicBezTo>
                    <a:pt x="659" y="197"/>
                    <a:pt x="659" y="197"/>
                    <a:pt x="659" y="197"/>
                  </a:cubicBezTo>
                  <a:close/>
                  <a:moveTo>
                    <a:pt x="708" y="434"/>
                  </a:moveTo>
                  <a:cubicBezTo>
                    <a:pt x="705" y="432"/>
                    <a:pt x="705" y="432"/>
                    <a:pt x="705" y="432"/>
                  </a:cubicBezTo>
                  <a:cubicBezTo>
                    <a:pt x="705" y="432"/>
                    <a:pt x="721" y="398"/>
                    <a:pt x="751" y="388"/>
                  </a:cubicBezTo>
                  <a:cubicBezTo>
                    <a:pt x="751" y="388"/>
                    <a:pt x="754" y="387"/>
                    <a:pt x="754" y="391"/>
                  </a:cubicBezTo>
                  <a:cubicBezTo>
                    <a:pt x="753" y="398"/>
                    <a:pt x="753" y="398"/>
                    <a:pt x="753" y="398"/>
                  </a:cubicBezTo>
                  <a:cubicBezTo>
                    <a:pt x="761" y="408"/>
                    <a:pt x="761" y="408"/>
                    <a:pt x="761" y="408"/>
                  </a:cubicBezTo>
                  <a:cubicBezTo>
                    <a:pt x="761" y="408"/>
                    <a:pt x="760" y="432"/>
                    <a:pt x="755" y="437"/>
                  </a:cubicBezTo>
                  <a:cubicBezTo>
                    <a:pt x="755" y="437"/>
                    <a:pt x="746" y="442"/>
                    <a:pt x="736" y="438"/>
                  </a:cubicBezTo>
                  <a:cubicBezTo>
                    <a:pt x="708" y="434"/>
                    <a:pt x="708" y="434"/>
                    <a:pt x="708" y="434"/>
                  </a:cubicBezTo>
                  <a:close/>
                  <a:moveTo>
                    <a:pt x="807" y="344"/>
                  </a:moveTo>
                  <a:cubicBezTo>
                    <a:pt x="805" y="345"/>
                    <a:pt x="805" y="345"/>
                    <a:pt x="805" y="345"/>
                  </a:cubicBezTo>
                  <a:cubicBezTo>
                    <a:pt x="805" y="345"/>
                    <a:pt x="793" y="345"/>
                    <a:pt x="799" y="337"/>
                  </a:cubicBezTo>
                  <a:cubicBezTo>
                    <a:pt x="799" y="337"/>
                    <a:pt x="809" y="328"/>
                    <a:pt x="815" y="333"/>
                  </a:cubicBezTo>
                  <a:cubicBezTo>
                    <a:pt x="815" y="333"/>
                    <a:pt x="822" y="342"/>
                    <a:pt x="816" y="343"/>
                  </a:cubicBezTo>
                  <a:cubicBezTo>
                    <a:pt x="807" y="344"/>
                    <a:pt x="807" y="344"/>
                    <a:pt x="807" y="344"/>
                  </a:cubicBezTo>
                  <a:close/>
                  <a:moveTo>
                    <a:pt x="817" y="317"/>
                  </a:moveTo>
                  <a:cubicBezTo>
                    <a:pt x="815" y="313"/>
                    <a:pt x="815" y="313"/>
                    <a:pt x="815" y="313"/>
                  </a:cubicBezTo>
                  <a:cubicBezTo>
                    <a:pt x="815" y="313"/>
                    <a:pt x="821" y="287"/>
                    <a:pt x="842" y="286"/>
                  </a:cubicBezTo>
                  <a:cubicBezTo>
                    <a:pt x="842" y="286"/>
                    <a:pt x="860" y="284"/>
                    <a:pt x="841" y="309"/>
                  </a:cubicBezTo>
                  <a:cubicBezTo>
                    <a:pt x="841" y="309"/>
                    <a:pt x="831" y="309"/>
                    <a:pt x="831" y="316"/>
                  </a:cubicBezTo>
                  <a:cubicBezTo>
                    <a:pt x="831" y="316"/>
                    <a:pt x="824" y="319"/>
                    <a:pt x="817" y="317"/>
                  </a:cubicBezTo>
                  <a:close/>
                  <a:moveTo>
                    <a:pt x="1225" y="212"/>
                  </a:moveTo>
                  <a:cubicBezTo>
                    <a:pt x="1228" y="203"/>
                    <a:pt x="1228" y="203"/>
                    <a:pt x="1228" y="203"/>
                  </a:cubicBezTo>
                  <a:cubicBezTo>
                    <a:pt x="1216" y="161"/>
                    <a:pt x="1216" y="161"/>
                    <a:pt x="1216" y="161"/>
                  </a:cubicBezTo>
                  <a:cubicBezTo>
                    <a:pt x="1216" y="161"/>
                    <a:pt x="1237" y="154"/>
                    <a:pt x="1251" y="151"/>
                  </a:cubicBezTo>
                  <a:cubicBezTo>
                    <a:pt x="1251" y="151"/>
                    <a:pt x="1260" y="157"/>
                    <a:pt x="1265" y="157"/>
                  </a:cubicBezTo>
                  <a:cubicBezTo>
                    <a:pt x="1265" y="157"/>
                    <a:pt x="1284" y="188"/>
                    <a:pt x="1280" y="199"/>
                  </a:cubicBezTo>
                  <a:cubicBezTo>
                    <a:pt x="1280" y="199"/>
                    <a:pt x="1256" y="216"/>
                    <a:pt x="1257" y="225"/>
                  </a:cubicBezTo>
                  <a:cubicBezTo>
                    <a:pt x="1257" y="225"/>
                    <a:pt x="1231" y="350"/>
                    <a:pt x="1235" y="350"/>
                  </a:cubicBezTo>
                  <a:cubicBezTo>
                    <a:pt x="1235" y="350"/>
                    <a:pt x="1254" y="349"/>
                    <a:pt x="1285" y="338"/>
                  </a:cubicBezTo>
                  <a:cubicBezTo>
                    <a:pt x="1285" y="338"/>
                    <a:pt x="1300" y="337"/>
                    <a:pt x="1298" y="326"/>
                  </a:cubicBezTo>
                  <a:cubicBezTo>
                    <a:pt x="1289" y="304"/>
                    <a:pt x="1289" y="304"/>
                    <a:pt x="1289" y="304"/>
                  </a:cubicBezTo>
                  <a:cubicBezTo>
                    <a:pt x="1289" y="304"/>
                    <a:pt x="1316" y="273"/>
                    <a:pt x="1352" y="308"/>
                  </a:cubicBezTo>
                  <a:cubicBezTo>
                    <a:pt x="1358" y="326"/>
                    <a:pt x="1358" y="326"/>
                    <a:pt x="1358" y="326"/>
                  </a:cubicBezTo>
                  <a:cubicBezTo>
                    <a:pt x="1352" y="342"/>
                    <a:pt x="1352" y="342"/>
                    <a:pt x="1352" y="342"/>
                  </a:cubicBezTo>
                  <a:cubicBezTo>
                    <a:pt x="1352" y="342"/>
                    <a:pt x="1321" y="351"/>
                    <a:pt x="1319" y="366"/>
                  </a:cubicBezTo>
                  <a:cubicBezTo>
                    <a:pt x="1319" y="366"/>
                    <a:pt x="1302" y="376"/>
                    <a:pt x="1286" y="373"/>
                  </a:cubicBezTo>
                  <a:cubicBezTo>
                    <a:pt x="1286" y="373"/>
                    <a:pt x="1231" y="390"/>
                    <a:pt x="1230" y="395"/>
                  </a:cubicBezTo>
                  <a:cubicBezTo>
                    <a:pt x="1229" y="412"/>
                    <a:pt x="1229" y="412"/>
                    <a:pt x="1229" y="412"/>
                  </a:cubicBezTo>
                  <a:cubicBezTo>
                    <a:pt x="1229" y="412"/>
                    <a:pt x="1296" y="491"/>
                    <a:pt x="1314" y="511"/>
                  </a:cubicBezTo>
                  <a:cubicBezTo>
                    <a:pt x="1314" y="511"/>
                    <a:pt x="1324" y="529"/>
                    <a:pt x="1352" y="528"/>
                  </a:cubicBezTo>
                  <a:cubicBezTo>
                    <a:pt x="1352" y="528"/>
                    <a:pt x="1377" y="533"/>
                    <a:pt x="1381" y="541"/>
                  </a:cubicBezTo>
                  <a:cubicBezTo>
                    <a:pt x="1381" y="541"/>
                    <a:pt x="1346" y="559"/>
                    <a:pt x="1333" y="560"/>
                  </a:cubicBezTo>
                  <a:cubicBezTo>
                    <a:pt x="1333" y="560"/>
                    <a:pt x="1296" y="569"/>
                    <a:pt x="1273" y="534"/>
                  </a:cubicBezTo>
                  <a:cubicBezTo>
                    <a:pt x="1273" y="534"/>
                    <a:pt x="1245" y="462"/>
                    <a:pt x="1237" y="454"/>
                  </a:cubicBezTo>
                  <a:cubicBezTo>
                    <a:pt x="1237" y="454"/>
                    <a:pt x="1229" y="439"/>
                    <a:pt x="1223" y="439"/>
                  </a:cubicBezTo>
                  <a:cubicBezTo>
                    <a:pt x="1223" y="439"/>
                    <a:pt x="1215" y="441"/>
                    <a:pt x="1212" y="451"/>
                  </a:cubicBezTo>
                  <a:cubicBezTo>
                    <a:pt x="1190" y="493"/>
                    <a:pt x="1190" y="493"/>
                    <a:pt x="1190" y="493"/>
                  </a:cubicBezTo>
                  <a:cubicBezTo>
                    <a:pt x="1190" y="493"/>
                    <a:pt x="1138" y="527"/>
                    <a:pt x="1086" y="522"/>
                  </a:cubicBezTo>
                  <a:cubicBezTo>
                    <a:pt x="1086" y="522"/>
                    <a:pt x="1064" y="514"/>
                    <a:pt x="1067" y="498"/>
                  </a:cubicBezTo>
                  <a:cubicBezTo>
                    <a:pt x="1067" y="498"/>
                    <a:pt x="1075" y="492"/>
                    <a:pt x="1099" y="491"/>
                  </a:cubicBezTo>
                  <a:cubicBezTo>
                    <a:pt x="1099" y="491"/>
                    <a:pt x="1184" y="467"/>
                    <a:pt x="1180" y="425"/>
                  </a:cubicBezTo>
                  <a:cubicBezTo>
                    <a:pt x="1180" y="425"/>
                    <a:pt x="1170" y="411"/>
                    <a:pt x="1147" y="431"/>
                  </a:cubicBezTo>
                  <a:cubicBezTo>
                    <a:pt x="1128" y="441"/>
                    <a:pt x="1128" y="441"/>
                    <a:pt x="1128" y="441"/>
                  </a:cubicBezTo>
                  <a:cubicBezTo>
                    <a:pt x="1128" y="441"/>
                    <a:pt x="1102" y="423"/>
                    <a:pt x="1114" y="405"/>
                  </a:cubicBezTo>
                  <a:cubicBezTo>
                    <a:pt x="1194" y="371"/>
                    <a:pt x="1194" y="371"/>
                    <a:pt x="1194" y="371"/>
                  </a:cubicBezTo>
                  <a:cubicBezTo>
                    <a:pt x="1225" y="212"/>
                    <a:pt x="1225" y="212"/>
                    <a:pt x="1225" y="212"/>
                  </a:cubicBezTo>
                  <a:close/>
                  <a:moveTo>
                    <a:pt x="1695" y="235"/>
                  </a:moveTo>
                  <a:cubicBezTo>
                    <a:pt x="1693" y="231"/>
                    <a:pt x="1693" y="231"/>
                    <a:pt x="1693" y="231"/>
                  </a:cubicBezTo>
                  <a:cubicBezTo>
                    <a:pt x="1678" y="222"/>
                    <a:pt x="1678" y="222"/>
                    <a:pt x="1678" y="222"/>
                  </a:cubicBezTo>
                  <a:cubicBezTo>
                    <a:pt x="1668" y="208"/>
                    <a:pt x="1668" y="208"/>
                    <a:pt x="1668" y="208"/>
                  </a:cubicBezTo>
                  <a:cubicBezTo>
                    <a:pt x="1654" y="187"/>
                    <a:pt x="1654" y="187"/>
                    <a:pt x="1654" y="187"/>
                  </a:cubicBezTo>
                  <a:cubicBezTo>
                    <a:pt x="1675" y="177"/>
                    <a:pt x="1675" y="177"/>
                    <a:pt x="1675" y="177"/>
                  </a:cubicBezTo>
                  <a:cubicBezTo>
                    <a:pt x="1697" y="172"/>
                    <a:pt x="1697" y="172"/>
                    <a:pt x="1697" y="172"/>
                  </a:cubicBezTo>
                  <a:cubicBezTo>
                    <a:pt x="1714" y="175"/>
                    <a:pt x="1714" y="175"/>
                    <a:pt x="1714" y="175"/>
                  </a:cubicBezTo>
                  <a:cubicBezTo>
                    <a:pt x="1714" y="175"/>
                    <a:pt x="1764" y="121"/>
                    <a:pt x="1778" y="111"/>
                  </a:cubicBezTo>
                  <a:cubicBezTo>
                    <a:pt x="1793" y="78"/>
                    <a:pt x="1793" y="78"/>
                    <a:pt x="1793" y="78"/>
                  </a:cubicBezTo>
                  <a:cubicBezTo>
                    <a:pt x="1793" y="78"/>
                    <a:pt x="1823" y="51"/>
                    <a:pt x="1845" y="91"/>
                  </a:cubicBezTo>
                  <a:cubicBezTo>
                    <a:pt x="1845" y="91"/>
                    <a:pt x="1853" y="119"/>
                    <a:pt x="1840" y="128"/>
                  </a:cubicBezTo>
                  <a:cubicBezTo>
                    <a:pt x="1840" y="128"/>
                    <a:pt x="1782" y="141"/>
                    <a:pt x="1771" y="181"/>
                  </a:cubicBezTo>
                  <a:cubicBezTo>
                    <a:pt x="1771" y="181"/>
                    <a:pt x="1780" y="211"/>
                    <a:pt x="1768" y="216"/>
                  </a:cubicBezTo>
                  <a:cubicBezTo>
                    <a:pt x="1768" y="216"/>
                    <a:pt x="1746" y="212"/>
                    <a:pt x="1747" y="237"/>
                  </a:cubicBezTo>
                  <a:cubicBezTo>
                    <a:pt x="1747" y="237"/>
                    <a:pt x="1750" y="252"/>
                    <a:pt x="1764" y="237"/>
                  </a:cubicBezTo>
                  <a:cubicBezTo>
                    <a:pt x="1808" y="205"/>
                    <a:pt x="1808" y="205"/>
                    <a:pt x="1808" y="205"/>
                  </a:cubicBezTo>
                  <a:cubicBezTo>
                    <a:pt x="1808" y="205"/>
                    <a:pt x="1823" y="214"/>
                    <a:pt x="1826" y="195"/>
                  </a:cubicBezTo>
                  <a:cubicBezTo>
                    <a:pt x="1826" y="195"/>
                    <a:pt x="1823" y="191"/>
                    <a:pt x="1812" y="195"/>
                  </a:cubicBezTo>
                  <a:cubicBezTo>
                    <a:pt x="1812" y="195"/>
                    <a:pt x="1795" y="195"/>
                    <a:pt x="1793" y="182"/>
                  </a:cubicBezTo>
                  <a:cubicBezTo>
                    <a:pt x="1793" y="182"/>
                    <a:pt x="1810" y="154"/>
                    <a:pt x="1883" y="156"/>
                  </a:cubicBezTo>
                  <a:cubicBezTo>
                    <a:pt x="1883" y="156"/>
                    <a:pt x="1911" y="173"/>
                    <a:pt x="1893" y="195"/>
                  </a:cubicBezTo>
                  <a:cubicBezTo>
                    <a:pt x="1893" y="195"/>
                    <a:pt x="1852" y="221"/>
                    <a:pt x="1815" y="246"/>
                  </a:cubicBezTo>
                  <a:cubicBezTo>
                    <a:pt x="1815" y="246"/>
                    <a:pt x="1796" y="277"/>
                    <a:pt x="1815" y="281"/>
                  </a:cubicBezTo>
                  <a:cubicBezTo>
                    <a:pt x="1815" y="281"/>
                    <a:pt x="1865" y="269"/>
                    <a:pt x="1882" y="276"/>
                  </a:cubicBezTo>
                  <a:cubicBezTo>
                    <a:pt x="1882" y="276"/>
                    <a:pt x="1908" y="290"/>
                    <a:pt x="1892" y="308"/>
                  </a:cubicBezTo>
                  <a:cubicBezTo>
                    <a:pt x="1892" y="308"/>
                    <a:pt x="1808" y="385"/>
                    <a:pt x="1728" y="361"/>
                  </a:cubicBezTo>
                  <a:cubicBezTo>
                    <a:pt x="1728" y="361"/>
                    <a:pt x="1710" y="356"/>
                    <a:pt x="1732" y="351"/>
                  </a:cubicBezTo>
                  <a:cubicBezTo>
                    <a:pt x="1732" y="351"/>
                    <a:pt x="1823" y="325"/>
                    <a:pt x="1831" y="311"/>
                  </a:cubicBezTo>
                  <a:cubicBezTo>
                    <a:pt x="1831" y="311"/>
                    <a:pt x="1841" y="297"/>
                    <a:pt x="1803" y="304"/>
                  </a:cubicBezTo>
                  <a:cubicBezTo>
                    <a:pt x="1803" y="304"/>
                    <a:pt x="1722" y="322"/>
                    <a:pt x="1704" y="334"/>
                  </a:cubicBezTo>
                  <a:cubicBezTo>
                    <a:pt x="1704" y="334"/>
                    <a:pt x="1681" y="338"/>
                    <a:pt x="1672" y="334"/>
                  </a:cubicBezTo>
                  <a:cubicBezTo>
                    <a:pt x="1672" y="334"/>
                    <a:pt x="1646" y="311"/>
                    <a:pt x="1678" y="310"/>
                  </a:cubicBezTo>
                  <a:cubicBezTo>
                    <a:pt x="1678" y="310"/>
                    <a:pt x="1717" y="305"/>
                    <a:pt x="1734" y="280"/>
                  </a:cubicBezTo>
                  <a:cubicBezTo>
                    <a:pt x="1734" y="280"/>
                    <a:pt x="1729" y="254"/>
                    <a:pt x="1706" y="269"/>
                  </a:cubicBezTo>
                  <a:cubicBezTo>
                    <a:pt x="1680" y="280"/>
                    <a:pt x="1680" y="280"/>
                    <a:pt x="1680" y="280"/>
                  </a:cubicBezTo>
                  <a:cubicBezTo>
                    <a:pt x="1680" y="280"/>
                    <a:pt x="1671" y="265"/>
                    <a:pt x="1696" y="245"/>
                  </a:cubicBezTo>
                  <a:cubicBezTo>
                    <a:pt x="1696" y="245"/>
                    <a:pt x="1700" y="235"/>
                    <a:pt x="1695" y="235"/>
                  </a:cubicBezTo>
                  <a:close/>
                  <a:moveTo>
                    <a:pt x="1768" y="268"/>
                  </a:moveTo>
                  <a:cubicBezTo>
                    <a:pt x="1763" y="268"/>
                    <a:pt x="1763" y="268"/>
                    <a:pt x="1763" y="268"/>
                  </a:cubicBezTo>
                  <a:cubicBezTo>
                    <a:pt x="1763" y="268"/>
                    <a:pt x="1741" y="259"/>
                    <a:pt x="1765" y="251"/>
                  </a:cubicBezTo>
                  <a:cubicBezTo>
                    <a:pt x="1765" y="251"/>
                    <a:pt x="1782" y="246"/>
                    <a:pt x="1783" y="253"/>
                  </a:cubicBezTo>
                  <a:cubicBezTo>
                    <a:pt x="1779" y="266"/>
                    <a:pt x="1779" y="266"/>
                    <a:pt x="1779" y="266"/>
                  </a:cubicBezTo>
                  <a:cubicBezTo>
                    <a:pt x="1779" y="266"/>
                    <a:pt x="1773" y="268"/>
                    <a:pt x="1768" y="268"/>
                  </a:cubicBezTo>
                  <a:close/>
                  <a:moveTo>
                    <a:pt x="1618" y="259"/>
                  </a:moveTo>
                  <a:cubicBezTo>
                    <a:pt x="1617" y="253"/>
                    <a:pt x="1617" y="253"/>
                    <a:pt x="1617" y="253"/>
                  </a:cubicBezTo>
                  <a:cubicBezTo>
                    <a:pt x="1617" y="253"/>
                    <a:pt x="1632" y="234"/>
                    <a:pt x="1632" y="209"/>
                  </a:cubicBezTo>
                  <a:cubicBezTo>
                    <a:pt x="1632" y="209"/>
                    <a:pt x="1631" y="198"/>
                    <a:pt x="1655" y="222"/>
                  </a:cubicBezTo>
                  <a:cubicBezTo>
                    <a:pt x="1666" y="243"/>
                    <a:pt x="1666" y="243"/>
                    <a:pt x="1666" y="243"/>
                  </a:cubicBezTo>
                  <a:cubicBezTo>
                    <a:pt x="1666" y="243"/>
                    <a:pt x="1667" y="252"/>
                    <a:pt x="1659" y="263"/>
                  </a:cubicBezTo>
                  <a:cubicBezTo>
                    <a:pt x="1659" y="263"/>
                    <a:pt x="1649" y="289"/>
                    <a:pt x="1640" y="299"/>
                  </a:cubicBezTo>
                  <a:cubicBezTo>
                    <a:pt x="1628" y="296"/>
                    <a:pt x="1628" y="296"/>
                    <a:pt x="1628" y="296"/>
                  </a:cubicBezTo>
                  <a:cubicBezTo>
                    <a:pt x="1628" y="296"/>
                    <a:pt x="1627" y="267"/>
                    <a:pt x="1618" y="259"/>
                  </a:cubicBezTo>
                  <a:close/>
                  <a:moveTo>
                    <a:pt x="1613" y="321"/>
                  </a:moveTo>
                  <a:cubicBezTo>
                    <a:pt x="1608" y="320"/>
                    <a:pt x="1608" y="320"/>
                    <a:pt x="1608" y="320"/>
                  </a:cubicBezTo>
                  <a:cubicBezTo>
                    <a:pt x="1608" y="320"/>
                    <a:pt x="1568" y="330"/>
                    <a:pt x="1589" y="370"/>
                  </a:cubicBezTo>
                  <a:cubicBezTo>
                    <a:pt x="1589" y="370"/>
                    <a:pt x="1601" y="369"/>
                    <a:pt x="1603" y="374"/>
                  </a:cubicBezTo>
                  <a:cubicBezTo>
                    <a:pt x="1603" y="374"/>
                    <a:pt x="1637" y="359"/>
                    <a:pt x="1613" y="3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ṧ1íďè"/>
            <p:cNvSpPr/>
            <p:nvPr/>
          </p:nvSpPr>
          <p:spPr bwMode="auto">
            <a:xfrm>
              <a:off x="5142781" y="4062858"/>
              <a:ext cx="4150942" cy="278156"/>
            </a:xfrm>
            <a:custGeom>
              <a:avLst/>
              <a:gdLst>
                <a:gd name="T0" fmla="*/ 77 w 1868"/>
                <a:gd name="T1" fmla="*/ 5 h 125"/>
                <a:gd name="T2" fmla="*/ 58 w 1868"/>
                <a:gd name="T3" fmla="*/ 93 h 125"/>
                <a:gd name="T4" fmla="*/ 195 w 1868"/>
                <a:gd name="T5" fmla="*/ 93 h 125"/>
                <a:gd name="T6" fmla="*/ 195 w 1868"/>
                <a:gd name="T7" fmla="*/ 3 h 125"/>
                <a:gd name="T8" fmla="*/ 125 w 1868"/>
                <a:gd name="T9" fmla="*/ 19 h 125"/>
                <a:gd name="T10" fmla="*/ 108 w 1868"/>
                <a:gd name="T11" fmla="*/ 19 h 125"/>
                <a:gd name="T12" fmla="*/ 135 w 1868"/>
                <a:gd name="T13" fmla="*/ 87 h 125"/>
                <a:gd name="T14" fmla="*/ 212 w 1868"/>
                <a:gd name="T15" fmla="*/ 49 h 125"/>
                <a:gd name="T16" fmla="*/ 285 w 1868"/>
                <a:gd name="T17" fmla="*/ 52 h 125"/>
                <a:gd name="T18" fmla="*/ 415 w 1868"/>
                <a:gd name="T19" fmla="*/ 9 h 125"/>
                <a:gd name="T20" fmla="*/ 398 w 1868"/>
                <a:gd name="T21" fmla="*/ 21 h 125"/>
                <a:gd name="T22" fmla="*/ 322 w 1868"/>
                <a:gd name="T23" fmla="*/ 87 h 125"/>
                <a:gd name="T24" fmla="*/ 521 w 1868"/>
                <a:gd name="T25" fmla="*/ 49 h 125"/>
                <a:gd name="T26" fmla="*/ 452 w 1868"/>
                <a:gd name="T27" fmla="*/ 47 h 125"/>
                <a:gd name="T28" fmla="*/ 499 w 1868"/>
                <a:gd name="T29" fmla="*/ 4 h 125"/>
                <a:gd name="T30" fmla="*/ 521 w 1868"/>
                <a:gd name="T31" fmla="*/ 49 h 125"/>
                <a:gd name="T32" fmla="*/ 568 w 1868"/>
                <a:gd name="T33" fmla="*/ 92 h 125"/>
                <a:gd name="T34" fmla="*/ 612 w 1868"/>
                <a:gd name="T35" fmla="*/ 51 h 125"/>
                <a:gd name="T36" fmla="*/ 649 w 1868"/>
                <a:gd name="T37" fmla="*/ 87 h 125"/>
                <a:gd name="T38" fmla="*/ 676 w 1868"/>
                <a:gd name="T39" fmla="*/ 19 h 125"/>
                <a:gd name="T40" fmla="*/ 778 w 1868"/>
                <a:gd name="T41" fmla="*/ 93 h 125"/>
                <a:gd name="T42" fmla="*/ 765 w 1868"/>
                <a:gd name="T43" fmla="*/ 9 h 125"/>
                <a:gd name="T44" fmla="*/ 702 w 1868"/>
                <a:gd name="T45" fmla="*/ 9 h 125"/>
                <a:gd name="T46" fmla="*/ 731 w 1868"/>
                <a:gd name="T47" fmla="*/ 87 h 125"/>
                <a:gd name="T48" fmla="*/ 876 w 1868"/>
                <a:gd name="T49" fmla="*/ 64 h 125"/>
                <a:gd name="T50" fmla="*/ 893 w 1868"/>
                <a:gd name="T51" fmla="*/ 4 h 125"/>
                <a:gd name="T52" fmla="*/ 893 w 1868"/>
                <a:gd name="T53" fmla="*/ 86 h 125"/>
                <a:gd name="T54" fmla="*/ 1062 w 1868"/>
                <a:gd name="T55" fmla="*/ 58 h 125"/>
                <a:gd name="T56" fmla="*/ 987 w 1868"/>
                <a:gd name="T57" fmla="*/ 3 h 125"/>
                <a:gd name="T58" fmla="*/ 1069 w 1868"/>
                <a:gd name="T59" fmla="*/ 20 h 125"/>
                <a:gd name="T60" fmla="*/ 1170 w 1868"/>
                <a:gd name="T61" fmla="*/ 93 h 125"/>
                <a:gd name="T62" fmla="*/ 1157 w 1868"/>
                <a:gd name="T63" fmla="*/ 9 h 125"/>
                <a:gd name="T64" fmla="*/ 1094 w 1868"/>
                <a:gd name="T65" fmla="*/ 9 h 125"/>
                <a:gd name="T66" fmla="*/ 1123 w 1868"/>
                <a:gd name="T67" fmla="*/ 87 h 125"/>
                <a:gd name="T68" fmla="*/ 1204 w 1868"/>
                <a:gd name="T69" fmla="*/ 87 h 125"/>
                <a:gd name="T70" fmla="*/ 1230 w 1868"/>
                <a:gd name="T71" fmla="*/ 19 h 125"/>
                <a:gd name="T72" fmla="*/ 1304 w 1868"/>
                <a:gd name="T73" fmla="*/ 94 h 125"/>
                <a:gd name="T74" fmla="*/ 1316 w 1868"/>
                <a:gd name="T75" fmla="*/ 9 h 125"/>
                <a:gd name="T76" fmla="*/ 1296 w 1868"/>
                <a:gd name="T77" fmla="*/ 3 h 125"/>
                <a:gd name="T78" fmla="*/ 1413 w 1868"/>
                <a:gd name="T79" fmla="*/ 11 h 125"/>
                <a:gd name="T80" fmla="*/ 1368 w 1868"/>
                <a:gd name="T81" fmla="*/ 19 h 125"/>
                <a:gd name="T82" fmla="*/ 1425 w 1868"/>
                <a:gd name="T83" fmla="*/ 70 h 125"/>
                <a:gd name="T84" fmla="*/ 1420 w 1868"/>
                <a:gd name="T85" fmla="*/ 62 h 125"/>
                <a:gd name="T86" fmla="*/ 1473 w 1868"/>
                <a:gd name="T87" fmla="*/ 54 h 125"/>
                <a:gd name="T88" fmla="*/ 1540 w 1868"/>
                <a:gd name="T89" fmla="*/ 89 h 125"/>
                <a:gd name="T90" fmla="*/ 1460 w 1868"/>
                <a:gd name="T91" fmla="*/ 2 h 125"/>
                <a:gd name="T92" fmla="*/ 1446 w 1868"/>
                <a:gd name="T93" fmla="*/ 87 h 125"/>
                <a:gd name="T94" fmla="*/ 1473 w 1868"/>
                <a:gd name="T95" fmla="*/ 54 h 125"/>
                <a:gd name="T96" fmla="*/ 1556 w 1868"/>
                <a:gd name="T97" fmla="*/ 92 h 125"/>
                <a:gd name="T98" fmla="*/ 1583 w 1868"/>
                <a:gd name="T99" fmla="*/ 34 h 125"/>
                <a:gd name="T100" fmla="*/ 1600 w 1868"/>
                <a:gd name="T101" fmla="*/ 3 h 125"/>
                <a:gd name="T102" fmla="*/ 1579 w 1868"/>
                <a:gd name="T103" fmla="*/ 88 h 125"/>
                <a:gd name="T104" fmla="*/ 1637 w 1868"/>
                <a:gd name="T105" fmla="*/ 77 h 125"/>
                <a:gd name="T106" fmla="*/ 1654 w 1868"/>
                <a:gd name="T107" fmla="*/ 77 h 125"/>
                <a:gd name="T108" fmla="*/ 1731 w 1868"/>
                <a:gd name="T109" fmla="*/ 10 h 125"/>
                <a:gd name="T110" fmla="*/ 1752 w 1868"/>
                <a:gd name="T111" fmla="*/ 3 h 125"/>
                <a:gd name="T112" fmla="*/ 1690 w 1868"/>
                <a:gd name="T113" fmla="*/ 13 h 125"/>
                <a:gd name="T114" fmla="*/ 1745 w 1868"/>
                <a:gd name="T115" fmla="*/ 93 h 125"/>
                <a:gd name="T116" fmla="*/ 1860 w 1868"/>
                <a:gd name="T117" fmla="*/ 11 h 125"/>
                <a:gd name="T118" fmla="*/ 1845 w 1868"/>
                <a:gd name="T119" fmla="*/ 20 h 125"/>
                <a:gd name="T120" fmla="*/ 1777 w 1868"/>
                <a:gd name="T121" fmla="*/ 3 h 125"/>
                <a:gd name="T122" fmla="*/ 1806 w 1868"/>
                <a:gd name="T123" fmla="*/ 87 h 125"/>
                <a:gd name="T124" fmla="*/ 1833 w 1868"/>
                <a:gd name="T125" fmla="*/ 5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8" h="125">
                  <a:moveTo>
                    <a:pt x="76" y="67"/>
                  </a:moveTo>
                  <a:cubicBezTo>
                    <a:pt x="70" y="80"/>
                    <a:pt x="62" y="87"/>
                    <a:pt x="50" y="88"/>
                  </a:cubicBezTo>
                  <a:cubicBezTo>
                    <a:pt x="31" y="86"/>
                    <a:pt x="20" y="72"/>
                    <a:pt x="19" y="47"/>
                  </a:cubicBezTo>
                  <a:cubicBezTo>
                    <a:pt x="20" y="22"/>
                    <a:pt x="30" y="10"/>
                    <a:pt x="49" y="8"/>
                  </a:cubicBezTo>
                  <a:cubicBezTo>
                    <a:pt x="61" y="8"/>
                    <a:pt x="69" y="16"/>
                    <a:pt x="73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3" y="6"/>
                    <a:pt x="72" y="6"/>
                    <a:pt x="72" y="6"/>
                  </a:cubicBezTo>
                  <a:cubicBezTo>
                    <a:pt x="71" y="6"/>
                    <a:pt x="70" y="6"/>
                    <a:pt x="68" y="5"/>
                  </a:cubicBezTo>
                  <a:cubicBezTo>
                    <a:pt x="61" y="2"/>
                    <a:pt x="54" y="1"/>
                    <a:pt x="48" y="1"/>
                  </a:cubicBezTo>
                  <a:cubicBezTo>
                    <a:pt x="19" y="3"/>
                    <a:pt x="3" y="19"/>
                    <a:pt x="0" y="48"/>
                  </a:cubicBezTo>
                  <a:cubicBezTo>
                    <a:pt x="2" y="77"/>
                    <a:pt x="18" y="92"/>
                    <a:pt x="45" y="94"/>
                  </a:cubicBezTo>
                  <a:cubicBezTo>
                    <a:pt x="49" y="94"/>
                    <a:pt x="53" y="94"/>
                    <a:pt x="58" y="93"/>
                  </a:cubicBezTo>
                  <a:cubicBezTo>
                    <a:pt x="62" y="93"/>
                    <a:pt x="65" y="92"/>
                    <a:pt x="67" y="92"/>
                  </a:cubicBezTo>
                  <a:cubicBezTo>
                    <a:pt x="70" y="92"/>
                    <a:pt x="72" y="93"/>
                    <a:pt x="74" y="93"/>
                  </a:cubicBezTo>
                  <a:cubicBezTo>
                    <a:pt x="77" y="85"/>
                    <a:pt x="80" y="76"/>
                    <a:pt x="81" y="67"/>
                  </a:cubicBezTo>
                  <a:cubicBezTo>
                    <a:pt x="76" y="67"/>
                    <a:pt x="76" y="67"/>
                    <a:pt x="76" y="67"/>
                  </a:cubicBezTo>
                  <a:close/>
                  <a:moveTo>
                    <a:pt x="155" y="87"/>
                  </a:moveTo>
                  <a:cubicBezTo>
                    <a:pt x="155" y="93"/>
                    <a:pt x="155" y="93"/>
                    <a:pt x="15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87"/>
                    <a:pt x="193" y="87"/>
                    <a:pt x="193" y="87"/>
                  </a:cubicBezTo>
                  <a:cubicBezTo>
                    <a:pt x="186" y="88"/>
                    <a:pt x="183" y="84"/>
                    <a:pt x="183" y="77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12"/>
                    <a:pt x="186" y="8"/>
                    <a:pt x="192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63" y="8"/>
                    <a:pt x="166" y="12"/>
                    <a:pt x="166" y="19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12"/>
                    <a:pt x="128" y="8"/>
                    <a:pt x="135" y="9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3"/>
                    <a:pt x="136" y="3"/>
                    <a:pt x="136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5" y="9"/>
                    <a:pt x="108" y="12"/>
                    <a:pt x="108" y="19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4"/>
                    <a:pt x="105" y="87"/>
                    <a:pt x="99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36" y="93"/>
                    <a:pt x="136" y="93"/>
                    <a:pt x="136" y="93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28" y="87"/>
                    <a:pt x="125" y="84"/>
                    <a:pt x="125" y="77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66" y="50"/>
                    <a:pt x="166" y="50"/>
                    <a:pt x="166" y="50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6" y="83"/>
                    <a:pt x="163" y="87"/>
                    <a:pt x="157" y="87"/>
                  </a:cubicBezTo>
                  <a:cubicBezTo>
                    <a:pt x="155" y="87"/>
                    <a:pt x="155" y="87"/>
                    <a:pt x="155" y="87"/>
                  </a:cubicBezTo>
                  <a:close/>
                  <a:moveTo>
                    <a:pt x="212" y="49"/>
                  </a:moveTo>
                  <a:cubicBezTo>
                    <a:pt x="214" y="78"/>
                    <a:pt x="229" y="93"/>
                    <a:pt x="257" y="94"/>
                  </a:cubicBezTo>
                  <a:cubicBezTo>
                    <a:pt x="286" y="93"/>
                    <a:pt x="302" y="77"/>
                    <a:pt x="304" y="46"/>
                  </a:cubicBezTo>
                  <a:cubicBezTo>
                    <a:pt x="302" y="17"/>
                    <a:pt x="287" y="2"/>
                    <a:pt x="259" y="0"/>
                  </a:cubicBezTo>
                  <a:cubicBezTo>
                    <a:pt x="229" y="2"/>
                    <a:pt x="214" y="18"/>
                    <a:pt x="212" y="49"/>
                  </a:cubicBezTo>
                  <a:close/>
                  <a:moveTo>
                    <a:pt x="230" y="43"/>
                  </a:moveTo>
                  <a:cubicBezTo>
                    <a:pt x="231" y="20"/>
                    <a:pt x="240" y="7"/>
                    <a:pt x="256" y="6"/>
                  </a:cubicBezTo>
                  <a:cubicBezTo>
                    <a:pt x="274" y="8"/>
                    <a:pt x="284" y="23"/>
                    <a:pt x="285" y="52"/>
                  </a:cubicBezTo>
                  <a:cubicBezTo>
                    <a:pt x="284" y="76"/>
                    <a:pt x="276" y="88"/>
                    <a:pt x="260" y="89"/>
                  </a:cubicBezTo>
                  <a:cubicBezTo>
                    <a:pt x="241" y="87"/>
                    <a:pt x="231" y="72"/>
                    <a:pt x="230" y="43"/>
                  </a:cubicBezTo>
                  <a:close/>
                  <a:moveTo>
                    <a:pt x="339" y="21"/>
                  </a:moveTo>
                  <a:cubicBezTo>
                    <a:pt x="398" y="93"/>
                    <a:pt x="398" y="93"/>
                    <a:pt x="398" y="93"/>
                  </a:cubicBezTo>
                  <a:cubicBezTo>
                    <a:pt x="405" y="93"/>
                    <a:pt x="405" y="93"/>
                    <a:pt x="405" y="93"/>
                  </a:cubicBezTo>
                  <a:cubicBezTo>
                    <a:pt x="405" y="16"/>
                    <a:pt x="405" y="16"/>
                    <a:pt x="405" y="16"/>
                  </a:cubicBezTo>
                  <a:cubicBezTo>
                    <a:pt x="405" y="11"/>
                    <a:pt x="408" y="8"/>
                    <a:pt x="415" y="9"/>
                  </a:cubicBezTo>
                  <a:cubicBezTo>
                    <a:pt x="417" y="9"/>
                    <a:pt x="417" y="9"/>
                    <a:pt x="417" y="9"/>
                  </a:cubicBezTo>
                  <a:cubicBezTo>
                    <a:pt x="417" y="3"/>
                    <a:pt x="417" y="3"/>
                    <a:pt x="417" y="3"/>
                  </a:cubicBezTo>
                  <a:cubicBezTo>
                    <a:pt x="385" y="3"/>
                    <a:pt x="385" y="3"/>
                    <a:pt x="385" y="3"/>
                  </a:cubicBezTo>
                  <a:cubicBezTo>
                    <a:pt x="385" y="9"/>
                    <a:pt x="385" y="9"/>
                    <a:pt x="385" y="9"/>
                  </a:cubicBezTo>
                  <a:cubicBezTo>
                    <a:pt x="386" y="9"/>
                    <a:pt x="386" y="9"/>
                    <a:pt x="386" y="9"/>
                  </a:cubicBezTo>
                  <a:cubicBezTo>
                    <a:pt x="391" y="9"/>
                    <a:pt x="395" y="9"/>
                    <a:pt x="396" y="11"/>
                  </a:cubicBezTo>
                  <a:cubicBezTo>
                    <a:pt x="397" y="12"/>
                    <a:pt x="398" y="16"/>
                    <a:pt x="398" y="21"/>
                  </a:cubicBezTo>
                  <a:cubicBezTo>
                    <a:pt x="398" y="65"/>
                    <a:pt x="398" y="65"/>
                    <a:pt x="398" y="65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6" y="9"/>
                    <a:pt x="329" y="10"/>
                    <a:pt x="331" y="11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2" y="84"/>
                    <a:pt x="329" y="87"/>
                    <a:pt x="322" y="87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51" y="93"/>
                    <a:pt x="351" y="93"/>
                    <a:pt x="351" y="93"/>
                  </a:cubicBezTo>
                  <a:cubicBezTo>
                    <a:pt x="351" y="87"/>
                    <a:pt x="351" y="87"/>
                    <a:pt x="351" y="87"/>
                  </a:cubicBezTo>
                  <a:cubicBezTo>
                    <a:pt x="343" y="88"/>
                    <a:pt x="338" y="84"/>
                    <a:pt x="339" y="75"/>
                  </a:cubicBezTo>
                  <a:cubicBezTo>
                    <a:pt x="339" y="21"/>
                    <a:pt x="339" y="21"/>
                    <a:pt x="339" y="21"/>
                  </a:cubicBezTo>
                  <a:close/>
                  <a:moveTo>
                    <a:pt x="521" y="49"/>
                  </a:moveTo>
                  <a:cubicBezTo>
                    <a:pt x="480" y="49"/>
                    <a:pt x="480" y="49"/>
                    <a:pt x="480" y="49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487" y="55"/>
                    <a:pt x="491" y="56"/>
                    <a:pt x="493" y="57"/>
                  </a:cubicBezTo>
                  <a:cubicBezTo>
                    <a:pt x="495" y="58"/>
                    <a:pt x="496" y="61"/>
                    <a:pt x="496" y="64"/>
                  </a:cubicBezTo>
                  <a:cubicBezTo>
                    <a:pt x="496" y="84"/>
                    <a:pt x="496" y="84"/>
                    <a:pt x="496" y="84"/>
                  </a:cubicBezTo>
                  <a:cubicBezTo>
                    <a:pt x="492" y="87"/>
                    <a:pt x="488" y="88"/>
                    <a:pt x="482" y="88"/>
                  </a:cubicBezTo>
                  <a:cubicBezTo>
                    <a:pt x="463" y="86"/>
                    <a:pt x="453" y="72"/>
                    <a:pt x="452" y="47"/>
                  </a:cubicBezTo>
                  <a:cubicBezTo>
                    <a:pt x="453" y="22"/>
                    <a:pt x="463" y="8"/>
                    <a:pt x="482" y="7"/>
                  </a:cubicBezTo>
                  <a:cubicBezTo>
                    <a:pt x="495" y="7"/>
                    <a:pt x="504" y="15"/>
                    <a:pt x="508" y="30"/>
                  </a:cubicBezTo>
                  <a:cubicBezTo>
                    <a:pt x="513" y="30"/>
                    <a:pt x="513" y="30"/>
                    <a:pt x="513" y="30"/>
                  </a:cubicBezTo>
                  <a:cubicBezTo>
                    <a:pt x="513" y="4"/>
                    <a:pt x="513" y="4"/>
                    <a:pt x="513" y="4"/>
                  </a:cubicBezTo>
                  <a:cubicBezTo>
                    <a:pt x="509" y="4"/>
                    <a:pt x="509" y="4"/>
                    <a:pt x="509" y="4"/>
                  </a:cubicBezTo>
                  <a:cubicBezTo>
                    <a:pt x="509" y="5"/>
                    <a:pt x="508" y="6"/>
                    <a:pt x="506" y="6"/>
                  </a:cubicBezTo>
                  <a:cubicBezTo>
                    <a:pt x="505" y="6"/>
                    <a:pt x="503" y="5"/>
                    <a:pt x="499" y="4"/>
                  </a:cubicBezTo>
                  <a:cubicBezTo>
                    <a:pt x="491" y="2"/>
                    <a:pt x="484" y="1"/>
                    <a:pt x="479" y="1"/>
                  </a:cubicBezTo>
                  <a:cubicBezTo>
                    <a:pt x="451" y="3"/>
                    <a:pt x="436" y="18"/>
                    <a:pt x="434" y="47"/>
                  </a:cubicBezTo>
                  <a:cubicBezTo>
                    <a:pt x="435" y="77"/>
                    <a:pt x="450" y="93"/>
                    <a:pt x="480" y="94"/>
                  </a:cubicBezTo>
                  <a:cubicBezTo>
                    <a:pt x="491" y="94"/>
                    <a:pt x="502" y="91"/>
                    <a:pt x="513" y="86"/>
                  </a:cubicBezTo>
                  <a:cubicBezTo>
                    <a:pt x="513" y="64"/>
                    <a:pt x="513" y="64"/>
                    <a:pt x="513" y="64"/>
                  </a:cubicBezTo>
                  <a:cubicBezTo>
                    <a:pt x="512" y="58"/>
                    <a:pt x="515" y="55"/>
                    <a:pt x="521" y="55"/>
                  </a:cubicBezTo>
                  <a:cubicBezTo>
                    <a:pt x="521" y="49"/>
                    <a:pt x="521" y="49"/>
                    <a:pt x="521" y="49"/>
                  </a:cubicBezTo>
                  <a:close/>
                  <a:moveTo>
                    <a:pt x="632" y="118"/>
                  </a:moveTo>
                  <a:cubicBezTo>
                    <a:pt x="625" y="118"/>
                    <a:pt x="618" y="114"/>
                    <a:pt x="610" y="104"/>
                  </a:cubicBezTo>
                  <a:cubicBezTo>
                    <a:pt x="605" y="99"/>
                    <a:pt x="600" y="95"/>
                    <a:pt x="597" y="93"/>
                  </a:cubicBezTo>
                  <a:cubicBezTo>
                    <a:pt x="618" y="86"/>
                    <a:pt x="630" y="70"/>
                    <a:pt x="631" y="46"/>
                  </a:cubicBezTo>
                  <a:cubicBezTo>
                    <a:pt x="629" y="17"/>
                    <a:pt x="614" y="2"/>
                    <a:pt x="586" y="0"/>
                  </a:cubicBezTo>
                  <a:cubicBezTo>
                    <a:pt x="557" y="2"/>
                    <a:pt x="541" y="19"/>
                    <a:pt x="538" y="49"/>
                  </a:cubicBezTo>
                  <a:cubicBezTo>
                    <a:pt x="539" y="71"/>
                    <a:pt x="549" y="86"/>
                    <a:pt x="568" y="92"/>
                  </a:cubicBezTo>
                  <a:cubicBezTo>
                    <a:pt x="572" y="93"/>
                    <a:pt x="578" y="98"/>
                    <a:pt x="585" y="105"/>
                  </a:cubicBezTo>
                  <a:cubicBezTo>
                    <a:pt x="595" y="116"/>
                    <a:pt x="607" y="123"/>
                    <a:pt x="623" y="125"/>
                  </a:cubicBezTo>
                  <a:cubicBezTo>
                    <a:pt x="626" y="125"/>
                    <a:pt x="628" y="124"/>
                    <a:pt x="630" y="124"/>
                  </a:cubicBezTo>
                  <a:cubicBezTo>
                    <a:pt x="632" y="118"/>
                    <a:pt x="632" y="118"/>
                    <a:pt x="632" y="118"/>
                  </a:cubicBezTo>
                  <a:close/>
                  <a:moveTo>
                    <a:pt x="557" y="43"/>
                  </a:moveTo>
                  <a:cubicBezTo>
                    <a:pt x="557" y="20"/>
                    <a:pt x="566" y="7"/>
                    <a:pt x="583" y="6"/>
                  </a:cubicBezTo>
                  <a:cubicBezTo>
                    <a:pt x="601" y="7"/>
                    <a:pt x="610" y="22"/>
                    <a:pt x="612" y="51"/>
                  </a:cubicBezTo>
                  <a:cubicBezTo>
                    <a:pt x="611" y="76"/>
                    <a:pt x="603" y="88"/>
                    <a:pt x="586" y="89"/>
                  </a:cubicBezTo>
                  <a:cubicBezTo>
                    <a:pt x="568" y="87"/>
                    <a:pt x="558" y="72"/>
                    <a:pt x="557" y="43"/>
                  </a:cubicBezTo>
                  <a:close/>
                  <a:moveTo>
                    <a:pt x="648" y="9"/>
                  </a:moveTo>
                  <a:cubicBezTo>
                    <a:pt x="649" y="9"/>
                    <a:pt x="649" y="9"/>
                    <a:pt x="649" y="9"/>
                  </a:cubicBezTo>
                  <a:cubicBezTo>
                    <a:pt x="656" y="8"/>
                    <a:pt x="659" y="12"/>
                    <a:pt x="659" y="19"/>
                  </a:cubicBezTo>
                  <a:cubicBezTo>
                    <a:pt x="659" y="77"/>
                    <a:pt x="659" y="77"/>
                    <a:pt x="659" y="77"/>
                  </a:cubicBezTo>
                  <a:cubicBezTo>
                    <a:pt x="659" y="84"/>
                    <a:pt x="656" y="87"/>
                    <a:pt x="649" y="87"/>
                  </a:cubicBezTo>
                  <a:cubicBezTo>
                    <a:pt x="648" y="87"/>
                    <a:pt x="648" y="87"/>
                    <a:pt x="648" y="87"/>
                  </a:cubicBezTo>
                  <a:cubicBezTo>
                    <a:pt x="648" y="93"/>
                    <a:pt x="648" y="93"/>
                    <a:pt x="648" y="93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7" y="87"/>
                    <a:pt x="687" y="87"/>
                    <a:pt x="687" y="87"/>
                  </a:cubicBezTo>
                  <a:cubicBezTo>
                    <a:pt x="685" y="87"/>
                    <a:pt x="685" y="87"/>
                    <a:pt x="685" y="87"/>
                  </a:cubicBezTo>
                  <a:cubicBezTo>
                    <a:pt x="679" y="88"/>
                    <a:pt x="675" y="84"/>
                    <a:pt x="676" y="77"/>
                  </a:cubicBezTo>
                  <a:cubicBezTo>
                    <a:pt x="676" y="19"/>
                    <a:pt x="676" y="19"/>
                    <a:pt x="676" y="19"/>
                  </a:cubicBezTo>
                  <a:cubicBezTo>
                    <a:pt x="676" y="12"/>
                    <a:pt x="679" y="9"/>
                    <a:pt x="685" y="9"/>
                  </a:cubicBezTo>
                  <a:cubicBezTo>
                    <a:pt x="687" y="9"/>
                    <a:pt x="687" y="9"/>
                    <a:pt x="687" y="9"/>
                  </a:cubicBezTo>
                  <a:cubicBezTo>
                    <a:pt x="687" y="3"/>
                    <a:pt x="687" y="3"/>
                    <a:pt x="687" y="3"/>
                  </a:cubicBezTo>
                  <a:cubicBezTo>
                    <a:pt x="648" y="3"/>
                    <a:pt x="648" y="3"/>
                    <a:pt x="648" y="3"/>
                  </a:cubicBezTo>
                  <a:cubicBezTo>
                    <a:pt x="648" y="9"/>
                    <a:pt x="648" y="9"/>
                    <a:pt x="648" y="9"/>
                  </a:cubicBezTo>
                  <a:close/>
                  <a:moveTo>
                    <a:pt x="719" y="21"/>
                  </a:moveTo>
                  <a:cubicBezTo>
                    <a:pt x="778" y="93"/>
                    <a:pt x="778" y="93"/>
                    <a:pt x="778" y="93"/>
                  </a:cubicBezTo>
                  <a:cubicBezTo>
                    <a:pt x="785" y="93"/>
                    <a:pt x="785" y="93"/>
                    <a:pt x="785" y="93"/>
                  </a:cubicBezTo>
                  <a:cubicBezTo>
                    <a:pt x="785" y="16"/>
                    <a:pt x="785" y="16"/>
                    <a:pt x="785" y="16"/>
                  </a:cubicBezTo>
                  <a:cubicBezTo>
                    <a:pt x="785" y="11"/>
                    <a:pt x="788" y="8"/>
                    <a:pt x="795" y="9"/>
                  </a:cubicBezTo>
                  <a:cubicBezTo>
                    <a:pt x="797" y="9"/>
                    <a:pt x="797" y="9"/>
                    <a:pt x="797" y="9"/>
                  </a:cubicBezTo>
                  <a:cubicBezTo>
                    <a:pt x="797" y="3"/>
                    <a:pt x="797" y="3"/>
                    <a:pt x="797" y="3"/>
                  </a:cubicBezTo>
                  <a:cubicBezTo>
                    <a:pt x="765" y="3"/>
                    <a:pt x="765" y="3"/>
                    <a:pt x="765" y="3"/>
                  </a:cubicBezTo>
                  <a:cubicBezTo>
                    <a:pt x="765" y="9"/>
                    <a:pt x="765" y="9"/>
                    <a:pt x="765" y="9"/>
                  </a:cubicBezTo>
                  <a:cubicBezTo>
                    <a:pt x="766" y="9"/>
                    <a:pt x="766" y="9"/>
                    <a:pt x="766" y="9"/>
                  </a:cubicBezTo>
                  <a:cubicBezTo>
                    <a:pt x="771" y="9"/>
                    <a:pt x="775" y="9"/>
                    <a:pt x="776" y="11"/>
                  </a:cubicBezTo>
                  <a:cubicBezTo>
                    <a:pt x="777" y="12"/>
                    <a:pt x="778" y="16"/>
                    <a:pt x="778" y="21"/>
                  </a:cubicBezTo>
                  <a:cubicBezTo>
                    <a:pt x="778" y="65"/>
                    <a:pt x="778" y="65"/>
                    <a:pt x="778" y="65"/>
                  </a:cubicBezTo>
                  <a:cubicBezTo>
                    <a:pt x="727" y="3"/>
                    <a:pt x="727" y="3"/>
                    <a:pt x="727" y="3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9"/>
                    <a:pt x="702" y="9"/>
                    <a:pt x="702" y="9"/>
                  </a:cubicBezTo>
                  <a:cubicBezTo>
                    <a:pt x="706" y="9"/>
                    <a:pt x="709" y="10"/>
                    <a:pt x="711" y="11"/>
                  </a:cubicBezTo>
                  <a:cubicBezTo>
                    <a:pt x="711" y="78"/>
                    <a:pt x="711" y="78"/>
                    <a:pt x="711" y="78"/>
                  </a:cubicBezTo>
                  <a:cubicBezTo>
                    <a:pt x="712" y="84"/>
                    <a:pt x="709" y="87"/>
                    <a:pt x="702" y="87"/>
                  </a:cubicBezTo>
                  <a:cubicBezTo>
                    <a:pt x="701" y="87"/>
                    <a:pt x="701" y="87"/>
                    <a:pt x="701" y="87"/>
                  </a:cubicBezTo>
                  <a:cubicBezTo>
                    <a:pt x="701" y="93"/>
                    <a:pt x="701" y="93"/>
                    <a:pt x="701" y="93"/>
                  </a:cubicBezTo>
                  <a:cubicBezTo>
                    <a:pt x="731" y="93"/>
                    <a:pt x="731" y="93"/>
                    <a:pt x="731" y="93"/>
                  </a:cubicBezTo>
                  <a:cubicBezTo>
                    <a:pt x="731" y="87"/>
                    <a:pt x="731" y="87"/>
                    <a:pt x="731" y="87"/>
                  </a:cubicBezTo>
                  <a:cubicBezTo>
                    <a:pt x="723" y="88"/>
                    <a:pt x="719" y="84"/>
                    <a:pt x="719" y="75"/>
                  </a:cubicBezTo>
                  <a:cubicBezTo>
                    <a:pt x="719" y="21"/>
                    <a:pt x="719" y="21"/>
                    <a:pt x="719" y="21"/>
                  </a:cubicBezTo>
                  <a:close/>
                  <a:moveTo>
                    <a:pt x="902" y="49"/>
                  </a:moveTo>
                  <a:cubicBezTo>
                    <a:pt x="860" y="49"/>
                    <a:pt x="860" y="49"/>
                    <a:pt x="860" y="49"/>
                  </a:cubicBezTo>
                  <a:cubicBezTo>
                    <a:pt x="860" y="55"/>
                    <a:pt x="860" y="55"/>
                    <a:pt x="860" y="55"/>
                  </a:cubicBezTo>
                  <a:cubicBezTo>
                    <a:pt x="867" y="55"/>
                    <a:pt x="871" y="56"/>
                    <a:pt x="873" y="57"/>
                  </a:cubicBezTo>
                  <a:cubicBezTo>
                    <a:pt x="875" y="58"/>
                    <a:pt x="876" y="61"/>
                    <a:pt x="876" y="64"/>
                  </a:cubicBezTo>
                  <a:cubicBezTo>
                    <a:pt x="876" y="84"/>
                    <a:pt x="876" y="84"/>
                    <a:pt x="876" y="84"/>
                  </a:cubicBezTo>
                  <a:cubicBezTo>
                    <a:pt x="872" y="87"/>
                    <a:pt x="868" y="88"/>
                    <a:pt x="862" y="88"/>
                  </a:cubicBezTo>
                  <a:cubicBezTo>
                    <a:pt x="844" y="86"/>
                    <a:pt x="834" y="72"/>
                    <a:pt x="832" y="47"/>
                  </a:cubicBezTo>
                  <a:cubicBezTo>
                    <a:pt x="834" y="22"/>
                    <a:pt x="844" y="8"/>
                    <a:pt x="862" y="7"/>
                  </a:cubicBezTo>
                  <a:cubicBezTo>
                    <a:pt x="876" y="7"/>
                    <a:pt x="884" y="15"/>
                    <a:pt x="888" y="30"/>
                  </a:cubicBezTo>
                  <a:cubicBezTo>
                    <a:pt x="893" y="30"/>
                    <a:pt x="893" y="30"/>
                    <a:pt x="893" y="30"/>
                  </a:cubicBezTo>
                  <a:cubicBezTo>
                    <a:pt x="893" y="4"/>
                    <a:pt x="893" y="4"/>
                    <a:pt x="893" y="4"/>
                  </a:cubicBezTo>
                  <a:cubicBezTo>
                    <a:pt x="889" y="4"/>
                    <a:pt x="889" y="4"/>
                    <a:pt x="889" y="4"/>
                  </a:cubicBezTo>
                  <a:cubicBezTo>
                    <a:pt x="889" y="5"/>
                    <a:pt x="888" y="6"/>
                    <a:pt x="886" y="6"/>
                  </a:cubicBezTo>
                  <a:cubicBezTo>
                    <a:pt x="885" y="6"/>
                    <a:pt x="883" y="5"/>
                    <a:pt x="879" y="4"/>
                  </a:cubicBezTo>
                  <a:cubicBezTo>
                    <a:pt x="871" y="2"/>
                    <a:pt x="864" y="1"/>
                    <a:pt x="859" y="1"/>
                  </a:cubicBezTo>
                  <a:cubicBezTo>
                    <a:pt x="831" y="3"/>
                    <a:pt x="816" y="18"/>
                    <a:pt x="814" y="47"/>
                  </a:cubicBezTo>
                  <a:cubicBezTo>
                    <a:pt x="815" y="77"/>
                    <a:pt x="830" y="93"/>
                    <a:pt x="860" y="94"/>
                  </a:cubicBezTo>
                  <a:cubicBezTo>
                    <a:pt x="871" y="94"/>
                    <a:pt x="882" y="91"/>
                    <a:pt x="893" y="86"/>
                  </a:cubicBezTo>
                  <a:cubicBezTo>
                    <a:pt x="893" y="64"/>
                    <a:pt x="893" y="64"/>
                    <a:pt x="893" y="64"/>
                  </a:cubicBezTo>
                  <a:cubicBezTo>
                    <a:pt x="892" y="58"/>
                    <a:pt x="895" y="55"/>
                    <a:pt x="902" y="55"/>
                  </a:cubicBezTo>
                  <a:cubicBezTo>
                    <a:pt x="902" y="49"/>
                    <a:pt x="902" y="49"/>
                    <a:pt x="902" y="49"/>
                  </a:cubicBezTo>
                  <a:close/>
                  <a:moveTo>
                    <a:pt x="1049" y="9"/>
                  </a:moveTo>
                  <a:cubicBezTo>
                    <a:pt x="1051" y="9"/>
                    <a:pt x="1051" y="9"/>
                    <a:pt x="1051" y="9"/>
                  </a:cubicBezTo>
                  <a:cubicBezTo>
                    <a:pt x="1058" y="8"/>
                    <a:pt x="1062" y="13"/>
                    <a:pt x="1062" y="23"/>
                  </a:cubicBezTo>
                  <a:cubicBezTo>
                    <a:pt x="1062" y="58"/>
                    <a:pt x="1062" y="58"/>
                    <a:pt x="1062" y="58"/>
                  </a:cubicBezTo>
                  <a:cubicBezTo>
                    <a:pt x="1061" y="76"/>
                    <a:pt x="1053" y="85"/>
                    <a:pt x="1037" y="85"/>
                  </a:cubicBezTo>
                  <a:cubicBezTo>
                    <a:pt x="1023" y="85"/>
                    <a:pt x="1015" y="77"/>
                    <a:pt x="1015" y="61"/>
                  </a:cubicBezTo>
                  <a:cubicBezTo>
                    <a:pt x="1015" y="18"/>
                    <a:pt x="1015" y="18"/>
                    <a:pt x="1015" y="18"/>
                  </a:cubicBezTo>
                  <a:cubicBezTo>
                    <a:pt x="1015" y="12"/>
                    <a:pt x="1018" y="9"/>
                    <a:pt x="1024" y="9"/>
                  </a:cubicBezTo>
                  <a:cubicBezTo>
                    <a:pt x="1026" y="9"/>
                    <a:pt x="1026" y="9"/>
                    <a:pt x="1026" y="9"/>
                  </a:cubicBezTo>
                  <a:cubicBezTo>
                    <a:pt x="1026" y="3"/>
                    <a:pt x="1026" y="3"/>
                    <a:pt x="1026" y="3"/>
                  </a:cubicBezTo>
                  <a:cubicBezTo>
                    <a:pt x="987" y="3"/>
                    <a:pt x="987" y="3"/>
                    <a:pt x="987" y="3"/>
                  </a:cubicBezTo>
                  <a:cubicBezTo>
                    <a:pt x="987" y="9"/>
                    <a:pt x="987" y="9"/>
                    <a:pt x="987" y="9"/>
                  </a:cubicBezTo>
                  <a:cubicBezTo>
                    <a:pt x="989" y="9"/>
                    <a:pt x="989" y="9"/>
                    <a:pt x="989" y="9"/>
                  </a:cubicBezTo>
                  <a:cubicBezTo>
                    <a:pt x="995" y="8"/>
                    <a:pt x="998" y="11"/>
                    <a:pt x="998" y="18"/>
                  </a:cubicBezTo>
                  <a:cubicBezTo>
                    <a:pt x="998" y="61"/>
                    <a:pt x="998" y="61"/>
                    <a:pt x="998" y="61"/>
                  </a:cubicBezTo>
                  <a:cubicBezTo>
                    <a:pt x="998" y="83"/>
                    <a:pt x="1010" y="94"/>
                    <a:pt x="1034" y="94"/>
                  </a:cubicBezTo>
                  <a:cubicBezTo>
                    <a:pt x="1057" y="94"/>
                    <a:pt x="1069" y="81"/>
                    <a:pt x="1069" y="57"/>
                  </a:cubicBezTo>
                  <a:cubicBezTo>
                    <a:pt x="1069" y="20"/>
                    <a:pt x="1069" y="20"/>
                    <a:pt x="1069" y="20"/>
                  </a:cubicBezTo>
                  <a:cubicBezTo>
                    <a:pt x="1069" y="12"/>
                    <a:pt x="1073" y="8"/>
                    <a:pt x="1080" y="9"/>
                  </a:cubicBezTo>
                  <a:cubicBezTo>
                    <a:pt x="1081" y="9"/>
                    <a:pt x="1081" y="9"/>
                    <a:pt x="1081" y="9"/>
                  </a:cubicBezTo>
                  <a:cubicBezTo>
                    <a:pt x="1081" y="3"/>
                    <a:pt x="1081" y="3"/>
                    <a:pt x="1081" y="3"/>
                  </a:cubicBezTo>
                  <a:cubicBezTo>
                    <a:pt x="1049" y="3"/>
                    <a:pt x="1049" y="3"/>
                    <a:pt x="1049" y="3"/>
                  </a:cubicBezTo>
                  <a:cubicBezTo>
                    <a:pt x="1049" y="9"/>
                    <a:pt x="1049" y="9"/>
                    <a:pt x="1049" y="9"/>
                  </a:cubicBezTo>
                  <a:close/>
                  <a:moveTo>
                    <a:pt x="1111" y="21"/>
                  </a:moveTo>
                  <a:cubicBezTo>
                    <a:pt x="1170" y="93"/>
                    <a:pt x="1170" y="93"/>
                    <a:pt x="1170" y="93"/>
                  </a:cubicBezTo>
                  <a:cubicBezTo>
                    <a:pt x="1177" y="93"/>
                    <a:pt x="1177" y="93"/>
                    <a:pt x="1177" y="93"/>
                  </a:cubicBezTo>
                  <a:cubicBezTo>
                    <a:pt x="1177" y="16"/>
                    <a:pt x="1177" y="16"/>
                    <a:pt x="1177" y="16"/>
                  </a:cubicBezTo>
                  <a:cubicBezTo>
                    <a:pt x="1177" y="11"/>
                    <a:pt x="1180" y="8"/>
                    <a:pt x="1187" y="9"/>
                  </a:cubicBezTo>
                  <a:cubicBezTo>
                    <a:pt x="1189" y="9"/>
                    <a:pt x="1189" y="9"/>
                    <a:pt x="1189" y="9"/>
                  </a:cubicBezTo>
                  <a:cubicBezTo>
                    <a:pt x="1189" y="3"/>
                    <a:pt x="1189" y="3"/>
                    <a:pt x="1189" y="3"/>
                  </a:cubicBezTo>
                  <a:cubicBezTo>
                    <a:pt x="1157" y="3"/>
                    <a:pt x="1157" y="3"/>
                    <a:pt x="1157" y="3"/>
                  </a:cubicBezTo>
                  <a:cubicBezTo>
                    <a:pt x="1157" y="9"/>
                    <a:pt x="1157" y="9"/>
                    <a:pt x="1157" y="9"/>
                  </a:cubicBezTo>
                  <a:cubicBezTo>
                    <a:pt x="1158" y="9"/>
                    <a:pt x="1158" y="9"/>
                    <a:pt x="1158" y="9"/>
                  </a:cubicBezTo>
                  <a:cubicBezTo>
                    <a:pt x="1163" y="9"/>
                    <a:pt x="1166" y="9"/>
                    <a:pt x="1168" y="11"/>
                  </a:cubicBezTo>
                  <a:cubicBezTo>
                    <a:pt x="1169" y="12"/>
                    <a:pt x="1170" y="16"/>
                    <a:pt x="1170" y="21"/>
                  </a:cubicBezTo>
                  <a:cubicBezTo>
                    <a:pt x="1170" y="65"/>
                    <a:pt x="1170" y="65"/>
                    <a:pt x="1170" y="65"/>
                  </a:cubicBezTo>
                  <a:cubicBezTo>
                    <a:pt x="1119" y="3"/>
                    <a:pt x="1119" y="3"/>
                    <a:pt x="1119" y="3"/>
                  </a:cubicBezTo>
                  <a:cubicBezTo>
                    <a:pt x="1094" y="3"/>
                    <a:pt x="1094" y="3"/>
                    <a:pt x="1094" y="3"/>
                  </a:cubicBezTo>
                  <a:cubicBezTo>
                    <a:pt x="1094" y="9"/>
                    <a:pt x="1094" y="9"/>
                    <a:pt x="1094" y="9"/>
                  </a:cubicBezTo>
                  <a:cubicBezTo>
                    <a:pt x="1097" y="9"/>
                    <a:pt x="1101" y="10"/>
                    <a:pt x="1103" y="11"/>
                  </a:cubicBezTo>
                  <a:cubicBezTo>
                    <a:pt x="1103" y="78"/>
                    <a:pt x="1103" y="78"/>
                    <a:pt x="1103" y="78"/>
                  </a:cubicBezTo>
                  <a:cubicBezTo>
                    <a:pt x="1104" y="84"/>
                    <a:pt x="1100" y="87"/>
                    <a:pt x="1094" y="87"/>
                  </a:cubicBezTo>
                  <a:cubicBezTo>
                    <a:pt x="1093" y="87"/>
                    <a:pt x="1093" y="87"/>
                    <a:pt x="1093" y="87"/>
                  </a:cubicBezTo>
                  <a:cubicBezTo>
                    <a:pt x="1093" y="93"/>
                    <a:pt x="1093" y="93"/>
                    <a:pt x="1093" y="93"/>
                  </a:cubicBezTo>
                  <a:cubicBezTo>
                    <a:pt x="1123" y="93"/>
                    <a:pt x="1123" y="93"/>
                    <a:pt x="1123" y="93"/>
                  </a:cubicBezTo>
                  <a:cubicBezTo>
                    <a:pt x="1123" y="87"/>
                    <a:pt x="1123" y="87"/>
                    <a:pt x="1123" y="87"/>
                  </a:cubicBezTo>
                  <a:cubicBezTo>
                    <a:pt x="1114" y="88"/>
                    <a:pt x="1110" y="84"/>
                    <a:pt x="1111" y="75"/>
                  </a:cubicBezTo>
                  <a:cubicBezTo>
                    <a:pt x="1111" y="21"/>
                    <a:pt x="1111" y="21"/>
                    <a:pt x="1111" y="21"/>
                  </a:cubicBezTo>
                  <a:close/>
                  <a:moveTo>
                    <a:pt x="1202" y="9"/>
                  </a:moveTo>
                  <a:cubicBezTo>
                    <a:pt x="1204" y="9"/>
                    <a:pt x="1204" y="9"/>
                    <a:pt x="1204" y="9"/>
                  </a:cubicBezTo>
                  <a:cubicBezTo>
                    <a:pt x="1210" y="8"/>
                    <a:pt x="1213" y="12"/>
                    <a:pt x="1213" y="19"/>
                  </a:cubicBezTo>
                  <a:cubicBezTo>
                    <a:pt x="1213" y="77"/>
                    <a:pt x="1213" y="77"/>
                    <a:pt x="1213" y="77"/>
                  </a:cubicBezTo>
                  <a:cubicBezTo>
                    <a:pt x="1213" y="84"/>
                    <a:pt x="1210" y="87"/>
                    <a:pt x="1204" y="87"/>
                  </a:cubicBezTo>
                  <a:cubicBezTo>
                    <a:pt x="1202" y="87"/>
                    <a:pt x="1202" y="87"/>
                    <a:pt x="1202" y="87"/>
                  </a:cubicBezTo>
                  <a:cubicBezTo>
                    <a:pt x="1202" y="93"/>
                    <a:pt x="1202" y="93"/>
                    <a:pt x="1202" y="93"/>
                  </a:cubicBezTo>
                  <a:cubicBezTo>
                    <a:pt x="1241" y="93"/>
                    <a:pt x="1241" y="93"/>
                    <a:pt x="1241" y="93"/>
                  </a:cubicBezTo>
                  <a:cubicBezTo>
                    <a:pt x="1241" y="87"/>
                    <a:pt x="1241" y="87"/>
                    <a:pt x="1241" y="87"/>
                  </a:cubicBezTo>
                  <a:cubicBezTo>
                    <a:pt x="1239" y="87"/>
                    <a:pt x="1239" y="87"/>
                    <a:pt x="1239" y="87"/>
                  </a:cubicBezTo>
                  <a:cubicBezTo>
                    <a:pt x="1233" y="88"/>
                    <a:pt x="1229" y="84"/>
                    <a:pt x="1230" y="77"/>
                  </a:cubicBezTo>
                  <a:cubicBezTo>
                    <a:pt x="1230" y="19"/>
                    <a:pt x="1230" y="19"/>
                    <a:pt x="1230" y="19"/>
                  </a:cubicBezTo>
                  <a:cubicBezTo>
                    <a:pt x="1230" y="12"/>
                    <a:pt x="1233" y="9"/>
                    <a:pt x="1239" y="9"/>
                  </a:cubicBezTo>
                  <a:cubicBezTo>
                    <a:pt x="1241" y="9"/>
                    <a:pt x="1241" y="9"/>
                    <a:pt x="1241" y="9"/>
                  </a:cubicBezTo>
                  <a:cubicBezTo>
                    <a:pt x="1241" y="3"/>
                    <a:pt x="1241" y="3"/>
                    <a:pt x="1241" y="3"/>
                  </a:cubicBezTo>
                  <a:cubicBezTo>
                    <a:pt x="1202" y="3"/>
                    <a:pt x="1202" y="3"/>
                    <a:pt x="1202" y="3"/>
                  </a:cubicBezTo>
                  <a:cubicBezTo>
                    <a:pt x="1202" y="9"/>
                    <a:pt x="1202" y="9"/>
                    <a:pt x="1202" y="9"/>
                  </a:cubicBezTo>
                  <a:close/>
                  <a:moveTo>
                    <a:pt x="1296" y="94"/>
                  </a:moveTo>
                  <a:cubicBezTo>
                    <a:pt x="1304" y="94"/>
                    <a:pt x="1304" y="94"/>
                    <a:pt x="1304" y="94"/>
                  </a:cubicBezTo>
                  <a:cubicBezTo>
                    <a:pt x="1330" y="24"/>
                    <a:pt x="1330" y="24"/>
                    <a:pt x="1330" y="24"/>
                  </a:cubicBezTo>
                  <a:cubicBezTo>
                    <a:pt x="1333" y="13"/>
                    <a:pt x="1338" y="8"/>
                    <a:pt x="1344" y="9"/>
                  </a:cubicBezTo>
                  <a:cubicBezTo>
                    <a:pt x="1345" y="9"/>
                    <a:pt x="1345" y="9"/>
                    <a:pt x="1345" y="9"/>
                  </a:cubicBezTo>
                  <a:cubicBezTo>
                    <a:pt x="1345" y="3"/>
                    <a:pt x="1345" y="3"/>
                    <a:pt x="1345" y="3"/>
                  </a:cubicBezTo>
                  <a:cubicBezTo>
                    <a:pt x="1313" y="3"/>
                    <a:pt x="1313" y="3"/>
                    <a:pt x="1313" y="3"/>
                  </a:cubicBezTo>
                  <a:cubicBezTo>
                    <a:pt x="1313" y="9"/>
                    <a:pt x="1313" y="9"/>
                    <a:pt x="1313" y="9"/>
                  </a:cubicBezTo>
                  <a:cubicBezTo>
                    <a:pt x="1316" y="9"/>
                    <a:pt x="1316" y="9"/>
                    <a:pt x="1316" y="9"/>
                  </a:cubicBezTo>
                  <a:cubicBezTo>
                    <a:pt x="1323" y="9"/>
                    <a:pt x="1325" y="12"/>
                    <a:pt x="1324" y="17"/>
                  </a:cubicBezTo>
                  <a:cubicBezTo>
                    <a:pt x="1305" y="70"/>
                    <a:pt x="1305" y="70"/>
                    <a:pt x="1305" y="70"/>
                  </a:cubicBezTo>
                  <a:cubicBezTo>
                    <a:pt x="1286" y="21"/>
                    <a:pt x="1286" y="21"/>
                    <a:pt x="1286" y="21"/>
                  </a:cubicBezTo>
                  <a:cubicBezTo>
                    <a:pt x="1284" y="17"/>
                    <a:pt x="1283" y="13"/>
                    <a:pt x="1285" y="11"/>
                  </a:cubicBezTo>
                  <a:cubicBezTo>
                    <a:pt x="1286" y="10"/>
                    <a:pt x="1289" y="9"/>
                    <a:pt x="1294" y="9"/>
                  </a:cubicBezTo>
                  <a:cubicBezTo>
                    <a:pt x="1296" y="9"/>
                    <a:pt x="1296" y="9"/>
                    <a:pt x="1296" y="9"/>
                  </a:cubicBezTo>
                  <a:cubicBezTo>
                    <a:pt x="1296" y="3"/>
                    <a:pt x="1296" y="3"/>
                    <a:pt x="1296" y="3"/>
                  </a:cubicBezTo>
                  <a:cubicBezTo>
                    <a:pt x="1253" y="3"/>
                    <a:pt x="1253" y="3"/>
                    <a:pt x="1253" y="3"/>
                  </a:cubicBezTo>
                  <a:cubicBezTo>
                    <a:pt x="1253" y="9"/>
                    <a:pt x="1253" y="9"/>
                    <a:pt x="1253" y="9"/>
                  </a:cubicBezTo>
                  <a:cubicBezTo>
                    <a:pt x="1254" y="9"/>
                    <a:pt x="1254" y="9"/>
                    <a:pt x="1254" y="9"/>
                  </a:cubicBezTo>
                  <a:cubicBezTo>
                    <a:pt x="1258" y="9"/>
                    <a:pt x="1260" y="9"/>
                    <a:pt x="1262" y="11"/>
                  </a:cubicBezTo>
                  <a:cubicBezTo>
                    <a:pt x="1263" y="12"/>
                    <a:pt x="1265" y="15"/>
                    <a:pt x="1267" y="20"/>
                  </a:cubicBezTo>
                  <a:cubicBezTo>
                    <a:pt x="1296" y="94"/>
                    <a:pt x="1296" y="94"/>
                    <a:pt x="1296" y="94"/>
                  </a:cubicBezTo>
                  <a:close/>
                  <a:moveTo>
                    <a:pt x="1413" y="11"/>
                  </a:moveTo>
                  <a:cubicBezTo>
                    <a:pt x="1417" y="10"/>
                    <a:pt x="1420" y="14"/>
                    <a:pt x="1421" y="24"/>
                  </a:cubicBezTo>
                  <a:cubicBezTo>
                    <a:pt x="1426" y="24"/>
                    <a:pt x="1426" y="24"/>
                    <a:pt x="1426" y="24"/>
                  </a:cubicBezTo>
                  <a:cubicBezTo>
                    <a:pt x="1425" y="3"/>
                    <a:pt x="1425" y="3"/>
                    <a:pt x="1425" y="3"/>
                  </a:cubicBezTo>
                  <a:cubicBezTo>
                    <a:pt x="1356" y="3"/>
                    <a:pt x="1356" y="3"/>
                    <a:pt x="1356" y="3"/>
                  </a:cubicBezTo>
                  <a:cubicBezTo>
                    <a:pt x="1356" y="9"/>
                    <a:pt x="1356" y="9"/>
                    <a:pt x="1356" y="9"/>
                  </a:cubicBezTo>
                  <a:cubicBezTo>
                    <a:pt x="1358" y="9"/>
                    <a:pt x="1358" y="9"/>
                    <a:pt x="1358" y="9"/>
                  </a:cubicBezTo>
                  <a:cubicBezTo>
                    <a:pt x="1365" y="8"/>
                    <a:pt x="1369" y="12"/>
                    <a:pt x="1368" y="19"/>
                  </a:cubicBezTo>
                  <a:cubicBezTo>
                    <a:pt x="1368" y="77"/>
                    <a:pt x="1368" y="77"/>
                    <a:pt x="1368" y="77"/>
                  </a:cubicBezTo>
                  <a:cubicBezTo>
                    <a:pt x="1369" y="84"/>
                    <a:pt x="1366" y="88"/>
                    <a:pt x="1359" y="87"/>
                  </a:cubicBezTo>
                  <a:cubicBezTo>
                    <a:pt x="1354" y="87"/>
                    <a:pt x="1354" y="87"/>
                    <a:pt x="1354" y="87"/>
                  </a:cubicBezTo>
                  <a:cubicBezTo>
                    <a:pt x="1354" y="93"/>
                    <a:pt x="1354" y="93"/>
                    <a:pt x="1354" y="93"/>
                  </a:cubicBezTo>
                  <a:cubicBezTo>
                    <a:pt x="1429" y="93"/>
                    <a:pt x="1429" y="93"/>
                    <a:pt x="1429" y="93"/>
                  </a:cubicBezTo>
                  <a:cubicBezTo>
                    <a:pt x="1430" y="70"/>
                    <a:pt x="1430" y="70"/>
                    <a:pt x="1430" y="70"/>
                  </a:cubicBezTo>
                  <a:cubicBezTo>
                    <a:pt x="1425" y="70"/>
                    <a:pt x="1425" y="70"/>
                    <a:pt x="1425" y="70"/>
                  </a:cubicBezTo>
                  <a:cubicBezTo>
                    <a:pt x="1424" y="81"/>
                    <a:pt x="1419" y="86"/>
                    <a:pt x="1411" y="85"/>
                  </a:cubicBezTo>
                  <a:cubicBezTo>
                    <a:pt x="1390" y="85"/>
                    <a:pt x="1390" y="85"/>
                    <a:pt x="1390" y="85"/>
                  </a:cubicBezTo>
                  <a:cubicBezTo>
                    <a:pt x="1387" y="86"/>
                    <a:pt x="1385" y="83"/>
                    <a:pt x="1385" y="78"/>
                  </a:cubicBezTo>
                  <a:cubicBezTo>
                    <a:pt x="1385" y="52"/>
                    <a:pt x="1385" y="52"/>
                    <a:pt x="1385" y="52"/>
                  </a:cubicBezTo>
                  <a:cubicBezTo>
                    <a:pt x="1404" y="52"/>
                    <a:pt x="1404" y="52"/>
                    <a:pt x="1404" y="52"/>
                  </a:cubicBezTo>
                  <a:cubicBezTo>
                    <a:pt x="1412" y="51"/>
                    <a:pt x="1416" y="54"/>
                    <a:pt x="1415" y="62"/>
                  </a:cubicBezTo>
                  <a:cubicBezTo>
                    <a:pt x="1420" y="62"/>
                    <a:pt x="1420" y="62"/>
                    <a:pt x="1420" y="62"/>
                  </a:cubicBezTo>
                  <a:cubicBezTo>
                    <a:pt x="1420" y="33"/>
                    <a:pt x="1420" y="33"/>
                    <a:pt x="1420" y="33"/>
                  </a:cubicBezTo>
                  <a:cubicBezTo>
                    <a:pt x="1415" y="33"/>
                    <a:pt x="1415" y="33"/>
                    <a:pt x="1415" y="33"/>
                  </a:cubicBezTo>
                  <a:cubicBezTo>
                    <a:pt x="1415" y="40"/>
                    <a:pt x="1412" y="43"/>
                    <a:pt x="1406" y="43"/>
                  </a:cubicBezTo>
                  <a:cubicBezTo>
                    <a:pt x="1385" y="43"/>
                    <a:pt x="1385" y="43"/>
                    <a:pt x="1385" y="43"/>
                  </a:cubicBezTo>
                  <a:cubicBezTo>
                    <a:pt x="1385" y="11"/>
                    <a:pt x="1385" y="11"/>
                    <a:pt x="1385" y="11"/>
                  </a:cubicBezTo>
                  <a:cubicBezTo>
                    <a:pt x="1413" y="11"/>
                    <a:pt x="1413" y="11"/>
                    <a:pt x="1413" y="11"/>
                  </a:cubicBezTo>
                  <a:close/>
                  <a:moveTo>
                    <a:pt x="1473" y="54"/>
                  </a:moveTo>
                  <a:cubicBezTo>
                    <a:pt x="1483" y="54"/>
                    <a:pt x="1483" y="54"/>
                    <a:pt x="1483" y="54"/>
                  </a:cubicBezTo>
                  <a:cubicBezTo>
                    <a:pt x="1486" y="57"/>
                    <a:pt x="1491" y="63"/>
                    <a:pt x="1496" y="73"/>
                  </a:cubicBezTo>
                  <a:cubicBezTo>
                    <a:pt x="1500" y="79"/>
                    <a:pt x="1503" y="83"/>
                    <a:pt x="1505" y="85"/>
                  </a:cubicBezTo>
                  <a:cubicBezTo>
                    <a:pt x="1508" y="88"/>
                    <a:pt x="1511" y="91"/>
                    <a:pt x="1515" y="92"/>
                  </a:cubicBezTo>
                  <a:cubicBezTo>
                    <a:pt x="1519" y="93"/>
                    <a:pt x="1524" y="93"/>
                    <a:pt x="1532" y="93"/>
                  </a:cubicBezTo>
                  <a:cubicBezTo>
                    <a:pt x="1535" y="93"/>
                    <a:pt x="1538" y="93"/>
                    <a:pt x="1540" y="93"/>
                  </a:cubicBezTo>
                  <a:cubicBezTo>
                    <a:pt x="1540" y="89"/>
                    <a:pt x="1540" y="89"/>
                    <a:pt x="1540" y="89"/>
                  </a:cubicBezTo>
                  <a:cubicBezTo>
                    <a:pt x="1533" y="89"/>
                    <a:pt x="1527" y="86"/>
                    <a:pt x="1523" y="80"/>
                  </a:cubicBezTo>
                  <a:cubicBezTo>
                    <a:pt x="1520" y="77"/>
                    <a:pt x="1517" y="72"/>
                    <a:pt x="1513" y="66"/>
                  </a:cubicBezTo>
                  <a:cubicBezTo>
                    <a:pt x="1508" y="59"/>
                    <a:pt x="1505" y="53"/>
                    <a:pt x="1502" y="50"/>
                  </a:cubicBezTo>
                  <a:cubicBezTo>
                    <a:pt x="1514" y="47"/>
                    <a:pt x="1520" y="39"/>
                    <a:pt x="1520" y="27"/>
                  </a:cubicBezTo>
                  <a:cubicBezTo>
                    <a:pt x="1520" y="21"/>
                    <a:pt x="1518" y="15"/>
                    <a:pt x="1514" y="11"/>
                  </a:cubicBezTo>
                  <a:cubicBezTo>
                    <a:pt x="1509" y="4"/>
                    <a:pt x="1497" y="0"/>
                    <a:pt x="1480" y="1"/>
                  </a:cubicBezTo>
                  <a:cubicBezTo>
                    <a:pt x="1475" y="1"/>
                    <a:pt x="1469" y="1"/>
                    <a:pt x="1460" y="2"/>
                  </a:cubicBezTo>
                  <a:cubicBezTo>
                    <a:pt x="1457" y="2"/>
                    <a:pt x="1453" y="2"/>
                    <a:pt x="1447" y="2"/>
                  </a:cubicBezTo>
                  <a:cubicBezTo>
                    <a:pt x="1446" y="3"/>
                    <a:pt x="1445" y="3"/>
                    <a:pt x="1444" y="3"/>
                  </a:cubicBezTo>
                  <a:cubicBezTo>
                    <a:pt x="1444" y="9"/>
                    <a:pt x="1444" y="9"/>
                    <a:pt x="1444" y="9"/>
                  </a:cubicBezTo>
                  <a:cubicBezTo>
                    <a:pt x="1446" y="9"/>
                    <a:pt x="1446" y="9"/>
                    <a:pt x="1446" y="9"/>
                  </a:cubicBezTo>
                  <a:cubicBezTo>
                    <a:pt x="1453" y="8"/>
                    <a:pt x="1457" y="12"/>
                    <a:pt x="1456" y="19"/>
                  </a:cubicBezTo>
                  <a:cubicBezTo>
                    <a:pt x="1456" y="77"/>
                    <a:pt x="1456" y="77"/>
                    <a:pt x="1456" y="77"/>
                  </a:cubicBezTo>
                  <a:cubicBezTo>
                    <a:pt x="1456" y="84"/>
                    <a:pt x="1453" y="88"/>
                    <a:pt x="1446" y="87"/>
                  </a:cubicBezTo>
                  <a:cubicBezTo>
                    <a:pt x="1444" y="87"/>
                    <a:pt x="1444" y="87"/>
                    <a:pt x="1444" y="87"/>
                  </a:cubicBezTo>
                  <a:cubicBezTo>
                    <a:pt x="1444" y="93"/>
                    <a:pt x="1444" y="93"/>
                    <a:pt x="1444" y="93"/>
                  </a:cubicBezTo>
                  <a:cubicBezTo>
                    <a:pt x="1487" y="93"/>
                    <a:pt x="1487" y="93"/>
                    <a:pt x="1487" y="93"/>
                  </a:cubicBezTo>
                  <a:cubicBezTo>
                    <a:pt x="1487" y="87"/>
                    <a:pt x="1487" y="87"/>
                    <a:pt x="1487" y="87"/>
                  </a:cubicBezTo>
                  <a:cubicBezTo>
                    <a:pt x="1483" y="87"/>
                    <a:pt x="1483" y="87"/>
                    <a:pt x="1483" y="87"/>
                  </a:cubicBezTo>
                  <a:cubicBezTo>
                    <a:pt x="1476" y="87"/>
                    <a:pt x="1473" y="84"/>
                    <a:pt x="1473" y="77"/>
                  </a:cubicBezTo>
                  <a:cubicBezTo>
                    <a:pt x="1473" y="54"/>
                    <a:pt x="1473" y="54"/>
                    <a:pt x="1473" y="54"/>
                  </a:cubicBezTo>
                  <a:close/>
                  <a:moveTo>
                    <a:pt x="1473" y="7"/>
                  </a:moveTo>
                  <a:cubicBezTo>
                    <a:pt x="1480" y="7"/>
                    <a:pt x="1480" y="7"/>
                    <a:pt x="1480" y="7"/>
                  </a:cubicBezTo>
                  <a:cubicBezTo>
                    <a:pt x="1494" y="7"/>
                    <a:pt x="1501" y="14"/>
                    <a:pt x="1502" y="28"/>
                  </a:cubicBezTo>
                  <a:cubicBezTo>
                    <a:pt x="1502" y="42"/>
                    <a:pt x="1494" y="49"/>
                    <a:pt x="1478" y="49"/>
                  </a:cubicBezTo>
                  <a:cubicBezTo>
                    <a:pt x="1473" y="49"/>
                    <a:pt x="1473" y="49"/>
                    <a:pt x="1473" y="49"/>
                  </a:cubicBezTo>
                  <a:cubicBezTo>
                    <a:pt x="1473" y="7"/>
                    <a:pt x="1473" y="7"/>
                    <a:pt x="1473" y="7"/>
                  </a:cubicBezTo>
                  <a:close/>
                  <a:moveTo>
                    <a:pt x="1556" y="92"/>
                  </a:moveTo>
                  <a:cubicBezTo>
                    <a:pt x="1559" y="92"/>
                    <a:pt x="1559" y="92"/>
                    <a:pt x="1559" y="92"/>
                  </a:cubicBezTo>
                  <a:cubicBezTo>
                    <a:pt x="1560" y="91"/>
                    <a:pt x="1561" y="90"/>
                    <a:pt x="1562" y="90"/>
                  </a:cubicBezTo>
                  <a:cubicBezTo>
                    <a:pt x="1563" y="90"/>
                    <a:pt x="1564" y="90"/>
                    <a:pt x="1566" y="91"/>
                  </a:cubicBezTo>
                  <a:cubicBezTo>
                    <a:pt x="1573" y="93"/>
                    <a:pt x="1579" y="94"/>
                    <a:pt x="1583" y="94"/>
                  </a:cubicBezTo>
                  <a:cubicBezTo>
                    <a:pt x="1600" y="93"/>
                    <a:pt x="1609" y="85"/>
                    <a:pt x="1610" y="68"/>
                  </a:cubicBezTo>
                  <a:cubicBezTo>
                    <a:pt x="1610" y="61"/>
                    <a:pt x="1607" y="55"/>
                    <a:pt x="1603" y="49"/>
                  </a:cubicBezTo>
                  <a:cubicBezTo>
                    <a:pt x="1599" y="44"/>
                    <a:pt x="1592" y="39"/>
                    <a:pt x="1583" y="34"/>
                  </a:cubicBezTo>
                  <a:cubicBezTo>
                    <a:pt x="1573" y="28"/>
                    <a:pt x="1568" y="22"/>
                    <a:pt x="1568" y="17"/>
                  </a:cubicBezTo>
                  <a:cubicBezTo>
                    <a:pt x="1569" y="11"/>
                    <a:pt x="1573" y="7"/>
                    <a:pt x="1580" y="7"/>
                  </a:cubicBezTo>
                  <a:cubicBezTo>
                    <a:pt x="1590" y="7"/>
                    <a:pt x="1597" y="14"/>
                    <a:pt x="1601" y="26"/>
                  </a:cubicBezTo>
                  <a:cubicBezTo>
                    <a:pt x="1606" y="26"/>
                    <a:pt x="1606" y="26"/>
                    <a:pt x="1606" y="26"/>
                  </a:cubicBezTo>
                  <a:cubicBezTo>
                    <a:pt x="1603" y="3"/>
                    <a:pt x="1603" y="3"/>
                    <a:pt x="1603" y="3"/>
                  </a:cubicBezTo>
                  <a:cubicBezTo>
                    <a:pt x="1601" y="3"/>
                    <a:pt x="1601" y="3"/>
                    <a:pt x="1601" y="3"/>
                  </a:cubicBezTo>
                  <a:cubicBezTo>
                    <a:pt x="1600" y="3"/>
                    <a:pt x="1600" y="3"/>
                    <a:pt x="1600" y="3"/>
                  </a:cubicBezTo>
                  <a:cubicBezTo>
                    <a:pt x="1599" y="4"/>
                    <a:pt x="1598" y="5"/>
                    <a:pt x="1598" y="5"/>
                  </a:cubicBezTo>
                  <a:cubicBezTo>
                    <a:pt x="1597" y="5"/>
                    <a:pt x="1596" y="4"/>
                    <a:pt x="1594" y="3"/>
                  </a:cubicBezTo>
                  <a:cubicBezTo>
                    <a:pt x="1589" y="2"/>
                    <a:pt x="1583" y="1"/>
                    <a:pt x="1579" y="1"/>
                  </a:cubicBezTo>
                  <a:cubicBezTo>
                    <a:pt x="1563" y="2"/>
                    <a:pt x="1555" y="10"/>
                    <a:pt x="1554" y="24"/>
                  </a:cubicBezTo>
                  <a:cubicBezTo>
                    <a:pt x="1556" y="38"/>
                    <a:pt x="1563" y="48"/>
                    <a:pt x="1575" y="53"/>
                  </a:cubicBezTo>
                  <a:cubicBezTo>
                    <a:pt x="1586" y="58"/>
                    <a:pt x="1592" y="65"/>
                    <a:pt x="1593" y="74"/>
                  </a:cubicBezTo>
                  <a:cubicBezTo>
                    <a:pt x="1593" y="83"/>
                    <a:pt x="1588" y="87"/>
                    <a:pt x="1579" y="88"/>
                  </a:cubicBezTo>
                  <a:cubicBezTo>
                    <a:pt x="1569" y="88"/>
                    <a:pt x="1562" y="81"/>
                    <a:pt x="1558" y="66"/>
                  </a:cubicBezTo>
                  <a:cubicBezTo>
                    <a:pt x="1553" y="66"/>
                    <a:pt x="1553" y="66"/>
                    <a:pt x="1553" y="66"/>
                  </a:cubicBezTo>
                  <a:cubicBezTo>
                    <a:pt x="1556" y="92"/>
                    <a:pt x="1556" y="92"/>
                    <a:pt x="1556" y="92"/>
                  </a:cubicBezTo>
                  <a:close/>
                  <a:moveTo>
                    <a:pt x="1627" y="9"/>
                  </a:moveTo>
                  <a:cubicBezTo>
                    <a:pt x="1628" y="9"/>
                    <a:pt x="1628" y="9"/>
                    <a:pt x="1628" y="9"/>
                  </a:cubicBezTo>
                  <a:cubicBezTo>
                    <a:pt x="1635" y="8"/>
                    <a:pt x="1638" y="12"/>
                    <a:pt x="1637" y="19"/>
                  </a:cubicBezTo>
                  <a:cubicBezTo>
                    <a:pt x="1637" y="77"/>
                    <a:pt x="1637" y="77"/>
                    <a:pt x="1637" y="77"/>
                  </a:cubicBezTo>
                  <a:cubicBezTo>
                    <a:pt x="1638" y="84"/>
                    <a:pt x="1635" y="87"/>
                    <a:pt x="1628" y="87"/>
                  </a:cubicBezTo>
                  <a:cubicBezTo>
                    <a:pt x="1627" y="87"/>
                    <a:pt x="1627" y="87"/>
                    <a:pt x="1627" y="87"/>
                  </a:cubicBezTo>
                  <a:cubicBezTo>
                    <a:pt x="1627" y="93"/>
                    <a:pt x="1627" y="93"/>
                    <a:pt x="1627" y="93"/>
                  </a:cubicBezTo>
                  <a:cubicBezTo>
                    <a:pt x="1666" y="93"/>
                    <a:pt x="1666" y="93"/>
                    <a:pt x="1666" y="93"/>
                  </a:cubicBezTo>
                  <a:cubicBezTo>
                    <a:pt x="1666" y="87"/>
                    <a:pt x="1666" y="87"/>
                    <a:pt x="1666" y="87"/>
                  </a:cubicBezTo>
                  <a:cubicBezTo>
                    <a:pt x="1664" y="87"/>
                    <a:pt x="1664" y="87"/>
                    <a:pt x="1664" y="87"/>
                  </a:cubicBezTo>
                  <a:cubicBezTo>
                    <a:pt x="1657" y="88"/>
                    <a:pt x="1654" y="84"/>
                    <a:pt x="1654" y="77"/>
                  </a:cubicBezTo>
                  <a:cubicBezTo>
                    <a:pt x="1654" y="19"/>
                    <a:pt x="1654" y="19"/>
                    <a:pt x="1654" y="19"/>
                  </a:cubicBezTo>
                  <a:cubicBezTo>
                    <a:pt x="1654" y="12"/>
                    <a:pt x="1658" y="9"/>
                    <a:pt x="1664" y="9"/>
                  </a:cubicBezTo>
                  <a:cubicBezTo>
                    <a:pt x="1666" y="9"/>
                    <a:pt x="1666" y="9"/>
                    <a:pt x="1666" y="9"/>
                  </a:cubicBezTo>
                  <a:cubicBezTo>
                    <a:pt x="1666" y="3"/>
                    <a:pt x="1666" y="3"/>
                    <a:pt x="1666" y="3"/>
                  </a:cubicBezTo>
                  <a:cubicBezTo>
                    <a:pt x="1627" y="3"/>
                    <a:pt x="1627" y="3"/>
                    <a:pt x="1627" y="3"/>
                  </a:cubicBezTo>
                  <a:cubicBezTo>
                    <a:pt x="1627" y="9"/>
                    <a:pt x="1627" y="9"/>
                    <a:pt x="1627" y="9"/>
                  </a:cubicBezTo>
                  <a:close/>
                  <a:moveTo>
                    <a:pt x="1731" y="10"/>
                  </a:moveTo>
                  <a:cubicBezTo>
                    <a:pt x="1746" y="10"/>
                    <a:pt x="1746" y="10"/>
                    <a:pt x="1746" y="10"/>
                  </a:cubicBezTo>
                  <a:cubicBezTo>
                    <a:pt x="1751" y="10"/>
                    <a:pt x="1754" y="11"/>
                    <a:pt x="1755" y="13"/>
                  </a:cubicBezTo>
                  <a:cubicBezTo>
                    <a:pt x="1757" y="15"/>
                    <a:pt x="1758" y="19"/>
                    <a:pt x="1759" y="27"/>
                  </a:cubicBezTo>
                  <a:cubicBezTo>
                    <a:pt x="1764" y="27"/>
                    <a:pt x="1764" y="27"/>
                    <a:pt x="1764" y="27"/>
                  </a:cubicBezTo>
                  <a:cubicBezTo>
                    <a:pt x="1762" y="0"/>
                    <a:pt x="1762" y="0"/>
                    <a:pt x="1762" y="0"/>
                  </a:cubicBezTo>
                  <a:cubicBezTo>
                    <a:pt x="1758" y="0"/>
                    <a:pt x="1758" y="0"/>
                    <a:pt x="1758" y="0"/>
                  </a:cubicBezTo>
                  <a:cubicBezTo>
                    <a:pt x="1756" y="2"/>
                    <a:pt x="1754" y="3"/>
                    <a:pt x="1752" y="3"/>
                  </a:cubicBezTo>
                  <a:cubicBezTo>
                    <a:pt x="1693" y="3"/>
                    <a:pt x="1693" y="3"/>
                    <a:pt x="1693" y="3"/>
                  </a:cubicBezTo>
                  <a:cubicBezTo>
                    <a:pt x="1691" y="3"/>
                    <a:pt x="1690" y="3"/>
                    <a:pt x="1689" y="2"/>
                  </a:cubicBezTo>
                  <a:cubicBezTo>
                    <a:pt x="1689" y="2"/>
                    <a:pt x="1688" y="1"/>
                    <a:pt x="1687" y="0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681" y="27"/>
                    <a:pt x="1681" y="27"/>
                    <a:pt x="1681" y="27"/>
                  </a:cubicBezTo>
                  <a:cubicBezTo>
                    <a:pt x="1686" y="27"/>
                    <a:pt x="1686" y="27"/>
                    <a:pt x="1686" y="27"/>
                  </a:cubicBezTo>
                  <a:cubicBezTo>
                    <a:pt x="1687" y="19"/>
                    <a:pt x="1689" y="15"/>
                    <a:pt x="1690" y="13"/>
                  </a:cubicBezTo>
                  <a:cubicBezTo>
                    <a:pt x="1691" y="11"/>
                    <a:pt x="1694" y="10"/>
                    <a:pt x="1699" y="10"/>
                  </a:cubicBezTo>
                  <a:cubicBezTo>
                    <a:pt x="1714" y="10"/>
                    <a:pt x="1714" y="10"/>
                    <a:pt x="1714" y="10"/>
                  </a:cubicBezTo>
                  <a:cubicBezTo>
                    <a:pt x="1714" y="77"/>
                    <a:pt x="1714" y="77"/>
                    <a:pt x="1714" y="77"/>
                  </a:cubicBezTo>
                  <a:cubicBezTo>
                    <a:pt x="1714" y="84"/>
                    <a:pt x="1711" y="87"/>
                    <a:pt x="1704" y="87"/>
                  </a:cubicBezTo>
                  <a:cubicBezTo>
                    <a:pt x="1700" y="87"/>
                    <a:pt x="1700" y="87"/>
                    <a:pt x="1700" y="87"/>
                  </a:cubicBezTo>
                  <a:cubicBezTo>
                    <a:pt x="1700" y="93"/>
                    <a:pt x="1700" y="93"/>
                    <a:pt x="1700" y="93"/>
                  </a:cubicBezTo>
                  <a:cubicBezTo>
                    <a:pt x="1745" y="93"/>
                    <a:pt x="1745" y="93"/>
                    <a:pt x="1745" y="93"/>
                  </a:cubicBezTo>
                  <a:cubicBezTo>
                    <a:pt x="1745" y="87"/>
                    <a:pt x="1745" y="87"/>
                    <a:pt x="1745" y="87"/>
                  </a:cubicBezTo>
                  <a:cubicBezTo>
                    <a:pt x="1742" y="87"/>
                    <a:pt x="1742" y="87"/>
                    <a:pt x="1742" y="87"/>
                  </a:cubicBezTo>
                  <a:cubicBezTo>
                    <a:pt x="1734" y="88"/>
                    <a:pt x="1730" y="84"/>
                    <a:pt x="1731" y="77"/>
                  </a:cubicBezTo>
                  <a:cubicBezTo>
                    <a:pt x="1731" y="10"/>
                    <a:pt x="1731" y="10"/>
                    <a:pt x="1731" y="10"/>
                  </a:cubicBezTo>
                  <a:close/>
                  <a:moveTo>
                    <a:pt x="1833" y="57"/>
                  </a:moveTo>
                  <a:cubicBezTo>
                    <a:pt x="1854" y="19"/>
                    <a:pt x="1854" y="19"/>
                    <a:pt x="1854" y="19"/>
                  </a:cubicBezTo>
                  <a:cubicBezTo>
                    <a:pt x="1856" y="15"/>
                    <a:pt x="1858" y="12"/>
                    <a:pt x="1860" y="11"/>
                  </a:cubicBezTo>
                  <a:cubicBezTo>
                    <a:pt x="1861" y="10"/>
                    <a:pt x="1864" y="9"/>
                    <a:pt x="1868" y="9"/>
                  </a:cubicBezTo>
                  <a:cubicBezTo>
                    <a:pt x="1868" y="3"/>
                    <a:pt x="1868" y="3"/>
                    <a:pt x="1868" y="3"/>
                  </a:cubicBezTo>
                  <a:cubicBezTo>
                    <a:pt x="1838" y="3"/>
                    <a:pt x="1838" y="3"/>
                    <a:pt x="1838" y="3"/>
                  </a:cubicBezTo>
                  <a:cubicBezTo>
                    <a:pt x="1838" y="9"/>
                    <a:pt x="1838" y="9"/>
                    <a:pt x="1838" y="9"/>
                  </a:cubicBezTo>
                  <a:cubicBezTo>
                    <a:pt x="1840" y="9"/>
                    <a:pt x="1840" y="9"/>
                    <a:pt x="1840" y="9"/>
                  </a:cubicBezTo>
                  <a:cubicBezTo>
                    <a:pt x="1843" y="9"/>
                    <a:pt x="1845" y="10"/>
                    <a:pt x="1846" y="11"/>
                  </a:cubicBezTo>
                  <a:cubicBezTo>
                    <a:pt x="1847" y="13"/>
                    <a:pt x="1846" y="16"/>
                    <a:pt x="1845" y="20"/>
                  </a:cubicBezTo>
                  <a:cubicBezTo>
                    <a:pt x="1830" y="47"/>
                    <a:pt x="1830" y="47"/>
                    <a:pt x="1830" y="47"/>
                  </a:cubicBezTo>
                  <a:cubicBezTo>
                    <a:pt x="1810" y="16"/>
                    <a:pt x="1810" y="16"/>
                    <a:pt x="1810" y="16"/>
                  </a:cubicBezTo>
                  <a:cubicBezTo>
                    <a:pt x="1809" y="14"/>
                    <a:pt x="1809" y="12"/>
                    <a:pt x="1810" y="10"/>
                  </a:cubicBezTo>
                  <a:cubicBezTo>
                    <a:pt x="1811" y="9"/>
                    <a:pt x="1813" y="9"/>
                    <a:pt x="1815" y="9"/>
                  </a:cubicBezTo>
                  <a:cubicBezTo>
                    <a:pt x="1817" y="9"/>
                    <a:pt x="1817" y="9"/>
                    <a:pt x="1817" y="9"/>
                  </a:cubicBezTo>
                  <a:cubicBezTo>
                    <a:pt x="1817" y="3"/>
                    <a:pt x="1817" y="3"/>
                    <a:pt x="1817" y="3"/>
                  </a:cubicBezTo>
                  <a:cubicBezTo>
                    <a:pt x="1777" y="3"/>
                    <a:pt x="1777" y="3"/>
                    <a:pt x="1777" y="3"/>
                  </a:cubicBezTo>
                  <a:cubicBezTo>
                    <a:pt x="1777" y="9"/>
                    <a:pt x="1777" y="9"/>
                    <a:pt x="1777" y="9"/>
                  </a:cubicBezTo>
                  <a:cubicBezTo>
                    <a:pt x="1778" y="9"/>
                    <a:pt x="1778" y="9"/>
                    <a:pt x="1778" y="9"/>
                  </a:cubicBezTo>
                  <a:cubicBezTo>
                    <a:pt x="1781" y="9"/>
                    <a:pt x="1783" y="9"/>
                    <a:pt x="1784" y="10"/>
                  </a:cubicBezTo>
                  <a:cubicBezTo>
                    <a:pt x="1786" y="10"/>
                    <a:pt x="1787" y="12"/>
                    <a:pt x="1789" y="15"/>
                  </a:cubicBezTo>
                  <a:cubicBezTo>
                    <a:pt x="1815" y="57"/>
                    <a:pt x="1815" y="57"/>
                    <a:pt x="1815" y="57"/>
                  </a:cubicBezTo>
                  <a:cubicBezTo>
                    <a:pt x="1815" y="77"/>
                    <a:pt x="1815" y="77"/>
                    <a:pt x="1815" y="77"/>
                  </a:cubicBezTo>
                  <a:cubicBezTo>
                    <a:pt x="1816" y="84"/>
                    <a:pt x="1813" y="87"/>
                    <a:pt x="1806" y="87"/>
                  </a:cubicBezTo>
                  <a:cubicBezTo>
                    <a:pt x="1803" y="87"/>
                    <a:pt x="1803" y="87"/>
                    <a:pt x="1803" y="87"/>
                  </a:cubicBezTo>
                  <a:cubicBezTo>
                    <a:pt x="1803" y="93"/>
                    <a:pt x="1803" y="93"/>
                    <a:pt x="1803" y="93"/>
                  </a:cubicBezTo>
                  <a:cubicBezTo>
                    <a:pt x="1845" y="93"/>
                    <a:pt x="1845" y="93"/>
                    <a:pt x="1845" y="93"/>
                  </a:cubicBezTo>
                  <a:cubicBezTo>
                    <a:pt x="1845" y="87"/>
                    <a:pt x="1845" y="87"/>
                    <a:pt x="1845" y="87"/>
                  </a:cubicBezTo>
                  <a:cubicBezTo>
                    <a:pt x="1844" y="87"/>
                    <a:pt x="1844" y="87"/>
                    <a:pt x="1844" y="87"/>
                  </a:cubicBezTo>
                  <a:cubicBezTo>
                    <a:pt x="1836" y="88"/>
                    <a:pt x="1832" y="84"/>
                    <a:pt x="1833" y="77"/>
                  </a:cubicBezTo>
                  <a:cubicBezTo>
                    <a:pt x="1833" y="57"/>
                    <a:pt x="1833" y="57"/>
                    <a:pt x="18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ïśḷïḍê"/>
            <p:cNvGrpSpPr/>
            <p:nvPr/>
          </p:nvGrpSpPr>
          <p:grpSpPr>
            <a:xfrm>
              <a:off x="2893999" y="2478437"/>
              <a:ext cx="1902164" cy="1904297"/>
              <a:chOff x="1344613" y="2017713"/>
              <a:chExt cx="2822575" cy="2825750"/>
            </a:xfrm>
            <a:grpFill/>
          </p:grpSpPr>
          <p:sp>
            <p:nvSpPr>
              <p:cNvPr id="20" name="işḷïḋé"/>
              <p:cNvSpPr/>
              <p:nvPr/>
            </p:nvSpPr>
            <p:spPr bwMode="auto">
              <a:xfrm>
                <a:off x="2416176" y="2225676"/>
                <a:ext cx="266700" cy="442913"/>
              </a:xfrm>
              <a:custGeom>
                <a:avLst/>
                <a:gdLst>
                  <a:gd name="T0" fmla="*/ 51 w 81"/>
                  <a:gd name="T1" fmla="*/ 5 h 134"/>
                  <a:gd name="T2" fmla="*/ 61 w 81"/>
                  <a:gd name="T3" fmla="*/ 6 h 134"/>
                  <a:gd name="T4" fmla="*/ 55 w 81"/>
                  <a:gd name="T5" fmla="*/ 26 h 134"/>
                  <a:gd name="T6" fmla="*/ 66 w 81"/>
                  <a:gd name="T7" fmla="*/ 31 h 134"/>
                  <a:gd name="T8" fmla="*/ 62 w 81"/>
                  <a:gd name="T9" fmla="*/ 48 h 134"/>
                  <a:gd name="T10" fmla="*/ 65 w 81"/>
                  <a:gd name="T11" fmla="*/ 48 h 134"/>
                  <a:gd name="T12" fmla="*/ 74 w 81"/>
                  <a:gd name="T13" fmla="*/ 56 h 134"/>
                  <a:gd name="T14" fmla="*/ 67 w 81"/>
                  <a:gd name="T15" fmla="*/ 69 h 134"/>
                  <a:gd name="T16" fmla="*/ 60 w 81"/>
                  <a:gd name="T17" fmla="*/ 76 h 134"/>
                  <a:gd name="T18" fmla="*/ 75 w 81"/>
                  <a:gd name="T19" fmla="*/ 79 h 134"/>
                  <a:gd name="T20" fmla="*/ 79 w 81"/>
                  <a:gd name="T21" fmla="*/ 93 h 134"/>
                  <a:gd name="T22" fmla="*/ 71 w 81"/>
                  <a:gd name="T23" fmla="*/ 101 h 134"/>
                  <a:gd name="T24" fmla="*/ 57 w 81"/>
                  <a:gd name="T25" fmla="*/ 106 h 134"/>
                  <a:gd name="T26" fmla="*/ 61 w 81"/>
                  <a:gd name="T27" fmla="*/ 89 h 134"/>
                  <a:gd name="T28" fmla="*/ 61 w 81"/>
                  <a:gd name="T29" fmla="*/ 83 h 134"/>
                  <a:gd name="T30" fmla="*/ 48 w 81"/>
                  <a:gd name="T31" fmla="*/ 107 h 134"/>
                  <a:gd name="T32" fmla="*/ 39 w 81"/>
                  <a:gd name="T33" fmla="*/ 102 h 134"/>
                  <a:gd name="T34" fmla="*/ 47 w 81"/>
                  <a:gd name="T35" fmla="*/ 69 h 134"/>
                  <a:gd name="T36" fmla="*/ 50 w 81"/>
                  <a:gd name="T37" fmla="*/ 66 h 134"/>
                  <a:gd name="T38" fmla="*/ 36 w 81"/>
                  <a:gd name="T39" fmla="*/ 59 h 134"/>
                  <a:gd name="T40" fmla="*/ 9 w 81"/>
                  <a:gd name="T41" fmla="*/ 134 h 134"/>
                  <a:gd name="T42" fmla="*/ 42 w 81"/>
                  <a:gd name="T43" fmla="*/ 28 h 134"/>
                  <a:gd name="T44" fmla="*/ 20 w 81"/>
                  <a:gd name="T45" fmla="*/ 37 h 134"/>
                  <a:gd name="T46" fmla="*/ 14 w 81"/>
                  <a:gd name="T47" fmla="*/ 29 h 134"/>
                  <a:gd name="T48" fmla="*/ 31 w 81"/>
                  <a:gd name="T49" fmla="*/ 19 h 134"/>
                  <a:gd name="T50" fmla="*/ 23 w 81"/>
                  <a:gd name="T51" fmla="*/ 4 h 134"/>
                  <a:gd name="T52" fmla="*/ 37 w 81"/>
                  <a:gd name="T53" fmla="*/ 2 h 134"/>
                  <a:gd name="T54" fmla="*/ 45 w 81"/>
                  <a:gd name="T55" fmla="*/ 38 h 134"/>
                  <a:gd name="T56" fmla="*/ 45 w 81"/>
                  <a:gd name="T57" fmla="*/ 39 h 134"/>
                  <a:gd name="T58" fmla="*/ 46 w 81"/>
                  <a:gd name="T59" fmla="*/ 38 h 134"/>
                  <a:gd name="T60" fmla="*/ 40 w 81"/>
                  <a:gd name="T61" fmla="*/ 71 h 134"/>
                  <a:gd name="T62" fmla="*/ 40 w 81"/>
                  <a:gd name="T63" fmla="*/ 7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" h="134">
                    <a:moveTo>
                      <a:pt x="48" y="3"/>
                    </a:moveTo>
                    <a:cubicBezTo>
                      <a:pt x="49" y="4"/>
                      <a:pt x="50" y="5"/>
                      <a:pt x="51" y="5"/>
                    </a:cubicBezTo>
                    <a:cubicBezTo>
                      <a:pt x="53" y="5"/>
                      <a:pt x="54" y="2"/>
                      <a:pt x="57" y="3"/>
                    </a:cubicBezTo>
                    <a:cubicBezTo>
                      <a:pt x="59" y="3"/>
                      <a:pt x="60" y="4"/>
                      <a:pt x="61" y="6"/>
                    </a:cubicBezTo>
                    <a:cubicBezTo>
                      <a:pt x="68" y="16"/>
                      <a:pt x="53" y="18"/>
                      <a:pt x="52" y="25"/>
                    </a:cubicBezTo>
                    <a:cubicBezTo>
                      <a:pt x="52" y="26"/>
                      <a:pt x="54" y="27"/>
                      <a:pt x="55" y="26"/>
                    </a:cubicBezTo>
                    <a:cubicBezTo>
                      <a:pt x="58" y="24"/>
                      <a:pt x="58" y="27"/>
                      <a:pt x="62" y="30"/>
                    </a:cubicBezTo>
                    <a:cubicBezTo>
                      <a:pt x="63" y="30"/>
                      <a:pt x="64" y="30"/>
                      <a:pt x="66" y="31"/>
                    </a:cubicBezTo>
                    <a:cubicBezTo>
                      <a:pt x="67" y="31"/>
                      <a:pt x="71" y="34"/>
                      <a:pt x="70" y="37"/>
                    </a:cubicBezTo>
                    <a:cubicBezTo>
                      <a:pt x="69" y="40"/>
                      <a:pt x="62" y="45"/>
                      <a:pt x="62" y="48"/>
                    </a:cubicBezTo>
                    <a:cubicBezTo>
                      <a:pt x="62" y="49"/>
                      <a:pt x="62" y="49"/>
                      <a:pt x="63" y="49"/>
                    </a:cubicBezTo>
                    <a:cubicBezTo>
                      <a:pt x="64" y="50"/>
                      <a:pt x="64" y="49"/>
                      <a:pt x="65" y="48"/>
                    </a:cubicBezTo>
                    <a:cubicBezTo>
                      <a:pt x="66" y="47"/>
                      <a:pt x="67" y="47"/>
                      <a:pt x="69" y="47"/>
                    </a:cubicBezTo>
                    <a:cubicBezTo>
                      <a:pt x="73" y="48"/>
                      <a:pt x="76" y="52"/>
                      <a:pt x="74" y="56"/>
                    </a:cubicBezTo>
                    <a:cubicBezTo>
                      <a:pt x="73" y="60"/>
                      <a:pt x="69" y="61"/>
                      <a:pt x="67" y="63"/>
                    </a:cubicBezTo>
                    <a:cubicBezTo>
                      <a:pt x="65" y="65"/>
                      <a:pt x="68" y="67"/>
                      <a:pt x="67" y="69"/>
                    </a:cubicBezTo>
                    <a:cubicBezTo>
                      <a:pt x="66" y="71"/>
                      <a:pt x="61" y="72"/>
                      <a:pt x="60" y="75"/>
                    </a:cubicBezTo>
                    <a:cubicBezTo>
                      <a:pt x="59" y="75"/>
                      <a:pt x="60" y="76"/>
                      <a:pt x="60" y="76"/>
                    </a:cubicBezTo>
                    <a:cubicBezTo>
                      <a:pt x="63" y="76"/>
                      <a:pt x="65" y="73"/>
                      <a:pt x="67" y="72"/>
                    </a:cubicBezTo>
                    <a:cubicBezTo>
                      <a:pt x="71" y="71"/>
                      <a:pt x="75" y="75"/>
                      <a:pt x="75" y="79"/>
                    </a:cubicBezTo>
                    <a:cubicBezTo>
                      <a:pt x="74" y="82"/>
                      <a:pt x="70" y="86"/>
                      <a:pt x="71" y="88"/>
                    </a:cubicBezTo>
                    <a:cubicBezTo>
                      <a:pt x="72" y="91"/>
                      <a:pt x="76" y="92"/>
                      <a:pt x="79" y="93"/>
                    </a:cubicBezTo>
                    <a:cubicBezTo>
                      <a:pt x="80" y="94"/>
                      <a:pt x="81" y="95"/>
                      <a:pt x="81" y="97"/>
                    </a:cubicBezTo>
                    <a:cubicBezTo>
                      <a:pt x="81" y="101"/>
                      <a:pt x="75" y="102"/>
                      <a:pt x="71" y="101"/>
                    </a:cubicBezTo>
                    <a:cubicBezTo>
                      <a:pt x="70" y="100"/>
                      <a:pt x="69" y="100"/>
                      <a:pt x="67" y="100"/>
                    </a:cubicBezTo>
                    <a:cubicBezTo>
                      <a:pt x="64" y="101"/>
                      <a:pt x="62" y="108"/>
                      <a:pt x="57" y="106"/>
                    </a:cubicBezTo>
                    <a:cubicBezTo>
                      <a:pt x="50" y="103"/>
                      <a:pt x="61" y="95"/>
                      <a:pt x="62" y="93"/>
                    </a:cubicBezTo>
                    <a:cubicBezTo>
                      <a:pt x="62" y="92"/>
                      <a:pt x="61" y="90"/>
                      <a:pt x="61" y="89"/>
                    </a:cubicBezTo>
                    <a:cubicBezTo>
                      <a:pt x="61" y="88"/>
                      <a:pt x="63" y="86"/>
                      <a:pt x="64" y="85"/>
                    </a:cubicBezTo>
                    <a:cubicBezTo>
                      <a:pt x="66" y="83"/>
                      <a:pt x="64" y="82"/>
                      <a:pt x="61" y="83"/>
                    </a:cubicBezTo>
                    <a:cubicBezTo>
                      <a:pt x="56" y="84"/>
                      <a:pt x="55" y="90"/>
                      <a:pt x="53" y="96"/>
                    </a:cubicBezTo>
                    <a:cubicBezTo>
                      <a:pt x="52" y="99"/>
                      <a:pt x="50" y="103"/>
                      <a:pt x="48" y="107"/>
                    </a:cubicBezTo>
                    <a:cubicBezTo>
                      <a:pt x="47" y="109"/>
                      <a:pt x="45" y="116"/>
                      <a:pt x="40" y="114"/>
                    </a:cubicBezTo>
                    <a:cubicBezTo>
                      <a:pt x="35" y="112"/>
                      <a:pt x="37" y="106"/>
                      <a:pt x="39" y="102"/>
                    </a:cubicBezTo>
                    <a:cubicBezTo>
                      <a:pt x="42" y="94"/>
                      <a:pt x="50" y="86"/>
                      <a:pt x="51" y="77"/>
                    </a:cubicBezTo>
                    <a:cubicBezTo>
                      <a:pt x="52" y="74"/>
                      <a:pt x="45" y="73"/>
                      <a:pt x="47" y="69"/>
                    </a:cubicBezTo>
                    <a:cubicBezTo>
                      <a:pt x="47" y="68"/>
                      <a:pt x="48" y="68"/>
                      <a:pt x="50" y="68"/>
                    </a:cubicBezTo>
                    <a:cubicBezTo>
                      <a:pt x="52" y="67"/>
                      <a:pt x="52" y="66"/>
                      <a:pt x="50" y="66"/>
                    </a:cubicBezTo>
                    <a:cubicBezTo>
                      <a:pt x="48" y="66"/>
                      <a:pt x="43" y="60"/>
                      <a:pt x="42" y="58"/>
                    </a:cubicBezTo>
                    <a:cubicBezTo>
                      <a:pt x="38" y="54"/>
                      <a:pt x="38" y="54"/>
                      <a:pt x="36" y="59"/>
                    </a:cubicBezTo>
                    <a:cubicBezTo>
                      <a:pt x="30" y="72"/>
                      <a:pt x="18" y="112"/>
                      <a:pt x="17" y="116"/>
                    </a:cubicBezTo>
                    <a:cubicBezTo>
                      <a:pt x="16" y="124"/>
                      <a:pt x="14" y="134"/>
                      <a:pt x="9" y="134"/>
                    </a:cubicBezTo>
                    <a:cubicBezTo>
                      <a:pt x="8" y="133"/>
                      <a:pt x="2" y="129"/>
                      <a:pt x="2" y="127"/>
                    </a:cubicBezTo>
                    <a:cubicBezTo>
                      <a:pt x="0" y="119"/>
                      <a:pt x="36" y="39"/>
                      <a:pt x="42" y="28"/>
                    </a:cubicBezTo>
                    <a:cubicBezTo>
                      <a:pt x="43" y="26"/>
                      <a:pt x="41" y="24"/>
                      <a:pt x="39" y="26"/>
                    </a:cubicBezTo>
                    <a:cubicBezTo>
                      <a:pt x="32" y="33"/>
                      <a:pt x="26" y="35"/>
                      <a:pt x="20" y="37"/>
                    </a:cubicBezTo>
                    <a:cubicBezTo>
                      <a:pt x="16" y="38"/>
                      <a:pt x="12" y="36"/>
                      <a:pt x="11" y="33"/>
                    </a:cubicBezTo>
                    <a:cubicBezTo>
                      <a:pt x="9" y="30"/>
                      <a:pt x="11" y="29"/>
                      <a:pt x="14" y="29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2" y="25"/>
                      <a:pt x="28" y="22"/>
                      <a:pt x="31" y="19"/>
                    </a:cubicBezTo>
                    <a:cubicBezTo>
                      <a:pt x="34" y="16"/>
                      <a:pt x="33" y="14"/>
                      <a:pt x="30" y="13"/>
                    </a:cubicBezTo>
                    <a:cubicBezTo>
                      <a:pt x="25" y="11"/>
                      <a:pt x="20" y="8"/>
                      <a:pt x="23" y="4"/>
                    </a:cubicBezTo>
                    <a:cubicBezTo>
                      <a:pt x="25" y="1"/>
                      <a:pt x="33" y="2"/>
                      <a:pt x="35" y="3"/>
                    </a:cubicBezTo>
                    <a:cubicBezTo>
                      <a:pt x="36" y="3"/>
                      <a:pt x="37" y="2"/>
                      <a:pt x="37" y="2"/>
                    </a:cubicBezTo>
                    <a:cubicBezTo>
                      <a:pt x="40" y="0"/>
                      <a:pt x="46" y="0"/>
                      <a:pt x="48" y="3"/>
                    </a:cubicBezTo>
                    <a:close/>
                    <a:moveTo>
                      <a:pt x="45" y="38"/>
                    </a:moveTo>
                    <a:cubicBezTo>
                      <a:pt x="45" y="38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38"/>
                      <a:pt x="45" y="38"/>
                      <a:pt x="45" y="38"/>
                    </a:cubicBezTo>
                    <a:close/>
                    <a:moveTo>
                      <a:pt x="40" y="71"/>
                    </a:moveTo>
                    <a:cubicBezTo>
                      <a:pt x="49" y="72"/>
                      <a:pt x="48" y="89"/>
                      <a:pt x="38" y="87"/>
                    </a:cubicBezTo>
                    <a:cubicBezTo>
                      <a:pt x="29" y="85"/>
                      <a:pt x="37" y="71"/>
                      <a:pt x="40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ḻíḓé"/>
              <p:cNvSpPr/>
              <p:nvPr/>
            </p:nvSpPr>
            <p:spPr bwMode="auto">
              <a:xfrm>
                <a:off x="2878138" y="2265363"/>
                <a:ext cx="223838" cy="339725"/>
              </a:xfrm>
              <a:custGeom>
                <a:avLst/>
                <a:gdLst>
                  <a:gd name="T0" fmla="*/ 62 w 68"/>
                  <a:gd name="T1" fmla="*/ 16 h 103"/>
                  <a:gd name="T2" fmla="*/ 57 w 68"/>
                  <a:gd name="T3" fmla="*/ 21 h 103"/>
                  <a:gd name="T4" fmla="*/ 47 w 68"/>
                  <a:gd name="T5" fmla="*/ 47 h 103"/>
                  <a:gd name="T6" fmla="*/ 50 w 68"/>
                  <a:gd name="T7" fmla="*/ 51 h 103"/>
                  <a:gd name="T8" fmla="*/ 57 w 68"/>
                  <a:gd name="T9" fmla="*/ 48 h 103"/>
                  <a:gd name="T10" fmla="*/ 61 w 68"/>
                  <a:gd name="T11" fmla="*/ 44 h 103"/>
                  <a:gd name="T12" fmla="*/ 68 w 68"/>
                  <a:gd name="T13" fmla="*/ 49 h 103"/>
                  <a:gd name="T14" fmla="*/ 68 w 68"/>
                  <a:gd name="T15" fmla="*/ 52 h 103"/>
                  <a:gd name="T16" fmla="*/ 41 w 68"/>
                  <a:gd name="T17" fmla="*/ 62 h 103"/>
                  <a:gd name="T18" fmla="*/ 44 w 68"/>
                  <a:gd name="T19" fmla="*/ 70 h 103"/>
                  <a:gd name="T20" fmla="*/ 55 w 68"/>
                  <a:gd name="T21" fmla="*/ 93 h 103"/>
                  <a:gd name="T22" fmla="*/ 63 w 68"/>
                  <a:gd name="T23" fmla="*/ 99 h 103"/>
                  <a:gd name="T24" fmla="*/ 61 w 68"/>
                  <a:gd name="T25" fmla="*/ 102 h 103"/>
                  <a:gd name="T26" fmla="*/ 53 w 68"/>
                  <a:gd name="T27" fmla="*/ 102 h 103"/>
                  <a:gd name="T28" fmla="*/ 47 w 68"/>
                  <a:gd name="T29" fmla="*/ 102 h 103"/>
                  <a:gd name="T30" fmla="*/ 38 w 68"/>
                  <a:gd name="T31" fmla="*/ 78 h 103"/>
                  <a:gd name="T32" fmla="*/ 35 w 68"/>
                  <a:gd name="T33" fmla="*/ 74 h 103"/>
                  <a:gd name="T34" fmla="*/ 33 w 68"/>
                  <a:gd name="T35" fmla="*/ 77 h 103"/>
                  <a:gd name="T36" fmla="*/ 28 w 68"/>
                  <a:gd name="T37" fmla="*/ 84 h 103"/>
                  <a:gd name="T38" fmla="*/ 0 w 68"/>
                  <a:gd name="T39" fmla="*/ 79 h 103"/>
                  <a:gd name="T40" fmla="*/ 12 w 68"/>
                  <a:gd name="T41" fmla="*/ 74 h 103"/>
                  <a:gd name="T42" fmla="*/ 26 w 68"/>
                  <a:gd name="T43" fmla="*/ 65 h 103"/>
                  <a:gd name="T44" fmla="*/ 24 w 68"/>
                  <a:gd name="T45" fmla="*/ 64 h 103"/>
                  <a:gd name="T46" fmla="*/ 20 w 68"/>
                  <a:gd name="T47" fmla="*/ 67 h 103"/>
                  <a:gd name="T48" fmla="*/ 13 w 68"/>
                  <a:gd name="T49" fmla="*/ 60 h 103"/>
                  <a:gd name="T50" fmla="*/ 34 w 68"/>
                  <a:gd name="T51" fmla="*/ 51 h 103"/>
                  <a:gd name="T52" fmla="*/ 48 w 68"/>
                  <a:gd name="T53" fmla="*/ 18 h 103"/>
                  <a:gd name="T54" fmla="*/ 62 w 68"/>
                  <a:gd name="T55" fmla="*/ 1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8" h="103">
                    <a:moveTo>
                      <a:pt x="62" y="16"/>
                    </a:moveTo>
                    <a:cubicBezTo>
                      <a:pt x="61" y="18"/>
                      <a:pt x="58" y="19"/>
                      <a:pt x="57" y="21"/>
                    </a:cubicBezTo>
                    <a:cubicBezTo>
                      <a:pt x="54" y="26"/>
                      <a:pt x="49" y="39"/>
                      <a:pt x="47" y="47"/>
                    </a:cubicBezTo>
                    <a:cubicBezTo>
                      <a:pt x="46" y="51"/>
                      <a:pt x="47" y="52"/>
                      <a:pt x="50" y="51"/>
                    </a:cubicBezTo>
                    <a:cubicBezTo>
                      <a:pt x="52" y="51"/>
                      <a:pt x="56" y="50"/>
                      <a:pt x="57" y="48"/>
                    </a:cubicBezTo>
                    <a:cubicBezTo>
                      <a:pt x="59" y="47"/>
                      <a:pt x="58" y="44"/>
                      <a:pt x="61" y="44"/>
                    </a:cubicBezTo>
                    <a:cubicBezTo>
                      <a:pt x="62" y="43"/>
                      <a:pt x="66" y="46"/>
                      <a:pt x="68" y="49"/>
                    </a:cubicBezTo>
                    <a:cubicBezTo>
                      <a:pt x="68" y="50"/>
                      <a:pt x="68" y="51"/>
                      <a:pt x="68" y="52"/>
                    </a:cubicBezTo>
                    <a:cubicBezTo>
                      <a:pt x="65" y="60"/>
                      <a:pt x="46" y="57"/>
                      <a:pt x="41" y="62"/>
                    </a:cubicBezTo>
                    <a:cubicBezTo>
                      <a:pt x="39" y="65"/>
                      <a:pt x="43" y="67"/>
                      <a:pt x="44" y="70"/>
                    </a:cubicBezTo>
                    <a:cubicBezTo>
                      <a:pt x="47" y="78"/>
                      <a:pt x="50" y="87"/>
                      <a:pt x="55" y="93"/>
                    </a:cubicBezTo>
                    <a:cubicBezTo>
                      <a:pt x="57" y="96"/>
                      <a:pt x="61" y="96"/>
                      <a:pt x="63" y="99"/>
                    </a:cubicBezTo>
                    <a:cubicBezTo>
                      <a:pt x="63" y="101"/>
                      <a:pt x="63" y="102"/>
                      <a:pt x="61" y="102"/>
                    </a:cubicBezTo>
                    <a:cubicBezTo>
                      <a:pt x="59" y="103"/>
                      <a:pt x="55" y="102"/>
                      <a:pt x="53" y="102"/>
                    </a:cubicBezTo>
                    <a:cubicBezTo>
                      <a:pt x="50" y="102"/>
                      <a:pt x="49" y="103"/>
                      <a:pt x="47" y="102"/>
                    </a:cubicBezTo>
                    <a:cubicBezTo>
                      <a:pt x="41" y="100"/>
                      <a:pt x="38" y="84"/>
                      <a:pt x="38" y="78"/>
                    </a:cubicBezTo>
                    <a:cubicBezTo>
                      <a:pt x="38" y="75"/>
                      <a:pt x="37" y="73"/>
                      <a:pt x="35" y="74"/>
                    </a:cubicBezTo>
                    <a:cubicBezTo>
                      <a:pt x="34" y="75"/>
                      <a:pt x="33" y="76"/>
                      <a:pt x="33" y="77"/>
                    </a:cubicBezTo>
                    <a:cubicBezTo>
                      <a:pt x="31" y="80"/>
                      <a:pt x="29" y="83"/>
                      <a:pt x="28" y="84"/>
                    </a:cubicBezTo>
                    <a:cubicBezTo>
                      <a:pt x="23" y="89"/>
                      <a:pt x="0" y="83"/>
                      <a:pt x="0" y="79"/>
                    </a:cubicBezTo>
                    <a:cubicBezTo>
                      <a:pt x="1" y="72"/>
                      <a:pt x="8" y="75"/>
                      <a:pt x="12" y="74"/>
                    </a:cubicBezTo>
                    <a:cubicBezTo>
                      <a:pt x="17" y="73"/>
                      <a:pt x="27" y="68"/>
                      <a:pt x="26" y="65"/>
                    </a:cubicBezTo>
                    <a:cubicBezTo>
                      <a:pt x="26" y="64"/>
                      <a:pt x="25" y="64"/>
                      <a:pt x="24" y="64"/>
                    </a:cubicBezTo>
                    <a:cubicBezTo>
                      <a:pt x="22" y="64"/>
                      <a:pt x="21" y="66"/>
                      <a:pt x="20" y="67"/>
                    </a:cubicBezTo>
                    <a:cubicBezTo>
                      <a:pt x="16" y="68"/>
                      <a:pt x="12" y="64"/>
                      <a:pt x="13" y="60"/>
                    </a:cubicBezTo>
                    <a:cubicBezTo>
                      <a:pt x="14" y="51"/>
                      <a:pt x="29" y="58"/>
                      <a:pt x="34" y="51"/>
                    </a:cubicBezTo>
                    <a:cubicBezTo>
                      <a:pt x="38" y="43"/>
                      <a:pt x="48" y="20"/>
                      <a:pt x="48" y="18"/>
                    </a:cubicBezTo>
                    <a:cubicBezTo>
                      <a:pt x="49" y="0"/>
                      <a:pt x="66" y="5"/>
                      <a:pt x="6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Sḷíḍe"/>
              <p:cNvSpPr/>
              <p:nvPr/>
            </p:nvSpPr>
            <p:spPr bwMode="auto">
              <a:xfrm>
                <a:off x="2011363" y="2378076"/>
                <a:ext cx="273050" cy="409575"/>
              </a:xfrm>
              <a:custGeom>
                <a:avLst/>
                <a:gdLst>
                  <a:gd name="T0" fmla="*/ 13 w 83"/>
                  <a:gd name="T1" fmla="*/ 3 h 124"/>
                  <a:gd name="T2" fmla="*/ 16 w 83"/>
                  <a:gd name="T3" fmla="*/ 8 h 124"/>
                  <a:gd name="T4" fmla="*/ 18 w 83"/>
                  <a:gd name="T5" fmla="*/ 60 h 124"/>
                  <a:gd name="T6" fmla="*/ 11 w 83"/>
                  <a:gd name="T7" fmla="*/ 58 h 124"/>
                  <a:gd name="T8" fmla="*/ 4 w 83"/>
                  <a:gd name="T9" fmla="*/ 13 h 124"/>
                  <a:gd name="T10" fmla="*/ 3 w 83"/>
                  <a:gd name="T11" fmla="*/ 4 h 124"/>
                  <a:gd name="T12" fmla="*/ 6 w 83"/>
                  <a:gd name="T13" fmla="*/ 2 h 124"/>
                  <a:gd name="T14" fmla="*/ 13 w 83"/>
                  <a:gd name="T15" fmla="*/ 3 h 124"/>
                  <a:gd name="T16" fmla="*/ 31 w 83"/>
                  <a:gd name="T17" fmla="*/ 38 h 124"/>
                  <a:gd name="T18" fmla="*/ 34 w 83"/>
                  <a:gd name="T19" fmla="*/ 40 h 124"/>
                  <a:gd name="T20" fmla="*/ 38 w 83"/>
                  <a:gd name="T21" fmla="*/ 38 h 124"/>
                  <a:gd name="T22" fmla="*/ 42 w 83"/>
                  <a:gd name="T23" fmla="*/ 39 h 124"/>
                  <a:gd name="T24" fmla="*/ 41 w 83"/>
                  <a:gd name="T25" fmla="*/ 57 h 124"/>
                  <a:gd name="T26" fmla="*/ 45 w 83"/>
                  <a:gd name="T27" fmla="*/ 57 h 124"/>
                  <a:gd name="T28" fmla="*/ 49 w 83"/>
                  <a:gd name="T29" fmla="*/ 49 h 124"/>
                  <a:gd name="T30" fmla="*/ 58 w 83"/>
                  <a:gd name="T31" fmla="*/ 53 h 124"/>
                  <a:gd name="T32" fmla="*/ 58 w 83"/>
                  <a:gd name="T33" fmla="*/ 58 h 124"/>
                  <a:gd name="T34" fmla="*/ 58 w 83"/>
                  <a:gd name="T35" fmla="*/ 61 h 124"/>
                  <a:gd name="T36" fmla="*/ 58 w 83"/>
                  <a:gd name="T37" fmla="*/ 69 h 124"/>
                  <a:gd name="T38" fmla="*/ 54 w 83"/>
                  <a:gd name="T39" fmla="*/ 77 h 124"/>
                  <a:gd name="T40" fmla="*/ 60 w 83"/>
                  <a:gd name="T41" fmla="*/ 91 h 124"/>
                  <a:gd name="T42" fmla="*/ 67 w 83"/>
                  <a:gd name="T43" fmla="*/ 94 h 124"/>
                  <a:gd name="T44" fmla="*/ 69 w 83"/>
                  <a:gd name="T45" fmla="*/ 101 h 124"/>
                  <a:gd name="T46" fmla="*/ 71 w 83"/>
                  <a:gd name="T47" fmla="*/ 100 h 124"/>
                  <a:gd name="T48" fmla="*/ 75 w 83"/>
                  <a:gd name="T49" fmla="*/ 96 h 124"/>
                  <a:gd name="T50" fmla="*/ 82 w 83"/>
                  <a:gd name="T51" fmla="*/ 104 h 124"/>
                  <a:gd name="T52" fmla="*/ 77 w 83"/>
                  <a:gd name="T53" fmla="*/ 117 h 124"/>
                  <a:gd name="T54" fmla="*/ 74 w 83"/>
                  <a:gd name="T55" fmla="*/ 121 h 124"/>
                  <a:gd name="T56" fmla="*/ 65 w 83"/>
                  <a:gd name="T57" fmla="*/ 122 h 124"/>
                  <a:gd name="T58" fmla="*/ 60 w 83"/>
                  <a:gd name="T59" fmla="*/ 109 h 124"/>
                  <a:gd name="T60" fmla="*/ 54 w 83"/>
                  <a:gd name="T61" fmla="*/ 100 h 124"/>
                  <a:gd name="T62" fmla="*/ 51 w 83"/>
                  <a:gd name="T63" fmla="*/ 98 h 124"/>
                  <a:gd name="T64" fmla="*/ 50 w 83"/>
                  <a:gd name="T65" fmla="*/ 93 h 124"/>
                  <a:gd name="T66" fmla="*/ 45 w 83"/>
                  <a:gd name="T67" fmla="*/ 85 h 124"/>
                  <a:gd name="T68" fmla="*/ 44 w 83"/>
                  <a:gd name="T69" fmla="*/ 87 h 124"/>
                  <a:gd name="T70" fmla="*/ 44 w 83"/>
                  <a:gd name="T71" fmla="*/ 94 h 124"/>
                  <a:gd name="T72" fmla="*/ 35 w 83"/>
                  <a:gd name="T73" fmla="*/ 95 h 124"/>
                  <a:gd name="T74" fmla="*/ 32 w 83"/>
                  <a:gd name="T75" fmla="*/ 75 h 124"/>
                  <a:gd name="T76" fmla="*/ 30 w 83"/>
                  <a:gd name="T77" fmla="*/ 73 h 124"/>
                  <a:gd name="T78" fmla="*/ 25 w 83"/>
                  <a:gd name="T79" fmla="*/ 99 h 124"/>
                  <a:gd name="T80" fmla="*/ 21 w 83"/>
                  <a:gd name="T81" fmla="*/ 109 h 124"/>
                  <a:gd name="T82" fmla="*/ 5 w 83"/>
                  <a:gd name="T83" fmla="*/ 110 h 124"/>
                  <a:gd name="T84" fmla="*/ 25 w 83"/>
                  <a:gd name="T85" fmla="*/ 57 h 124"/>
                  <a:gd name="T86" fmla="*/ 23 w 83"/>
                  <a:gd name="T87" fmla="*/ 49 h 124"/>
                  <a:gd name="T88" fmla="*/ 25 w 83"/>
                  <a:gd name="T89" fmla="*/ 38 h 124"/>
                  <a:gd name="T90" fmla="*/ 31 w 83"/>
                  <a:gd name="T91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" h="124">
                    <a:moveTo>
                      <a:pt x="13" y="3"/>
                    </a:moveTo>
                    <a:cubicBezTo>
                      <a:pt x="15" y="4"/>
                      <a:pt x="16" y="6"/>
                      <a:pt x="16" y="8"/>
                    </a:cubicBezTo>
                    <a:cubicBezTo>
                      <a:pt x="21" y="20"/>
                      <a:pt x="23" y="49"/>
                      <a:pt x="18" y="60"/>
                    </a:cubicBezTo>
                    <a:cubicBezTo>
                      <a:pt x="15" y="66"/>
                      <a:pt x="12" y="63"/>
                      <a:pt x="11" y="58"/>
                    </a:cubicBezTo>
                    <a:cubicBezTo>
                      <a:pt x="9" y="43"/>
                      <a:pt x="11" y="26"/>
                      <a:pt x="4" y="13"/>
                    </a:cubicBezTo>
                    <a:cubicBezTo>
                      <a:pt x="2" y="10"/>
                      <a:pt x="0" y="7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8" y="1"/>
                      <a:pt x="11" y="0"/>
                      <a:pt x="13" y="3"/>
                    </a:cubicBezTo>
                    <a:close/>
                    <a:moveTo>
                      <a:pt x="31" y="38"/>
                    </a:moveTo>
                    <a:cubicBezTo>
                      <a:pt x="33" y="40"/>
                      <a:pt x="32" y="41"/>
                      <a:pt x="34" y="40"/>
                    </a:cubicBezTo>
                    <a:cubicBezTo>
                      <a:pt x="35" y="39"/>
                      <a:pt x="37" y="38"/>
                      <a:pt x="38" y="38"/>
                    </a:cubicBezTo>
                    <a:cubicBezTo>
                      <a:pt x="40" y="37"/>
                      <a:pt x="41" y="38"/>
                      <a:pt x="42" y="39"/>
                    </a:cubicBezTo>
                    <a:cubicBezTo>
                      <a:pt x="49" y="44"/>
                      <a:pt x="41" y="52"/>
                      <a:pt x="41" y="57"/>
                    </a:cubicBezTo>
                    <a:cubicBezTo>
                      <a:pt x="42" y="60"/>
                      <a:pt x="44" y="61"/>
                      <a:pt x="45" y="57"/>
                    </a:cubicBezTo>
                    <a:cubicBezTo>
                      <a:pt x="46" y="54"/>
                      <a:pt x="45" y="49"/>
                      <a:pt x="49" y="49"/>
                    </a:cubicBezTo>
                    <a:cubicBezTo>
                      <a:pt x="53" y="48"/>
                      <a:pt x="57" y="50"/>
                      <a:pt x="58" y="53"/>
                    </a:cubicBezTo>
                    <a:cubicBezTo>
                      <a:pt x="59" y="55"/>
                      <a:pt x="58" y="56"/>
                      <a:pt x="58" y="58"/>
                    </a:cubicBezTo>
                    <a:cubicBezTo>
                      <a:pt x="57" y="59"/>
                      <a:pt x="58" y="60"/>
                      <a:pt x="58" y="61"/>
                    </a:cubicBezTo>
                    <a:cubicBezTo>
                      <a:pt x="59" y="64"/>
                      <a:pt x="58" y="67"/>
                      <a:pt x="58" y="69"/>
                    </a:cubicBezTo>
                    <a:cubicBezTo>
                      <a:pt x="57" y="72"/>
                      <a:pt x="54" y="74"/>
                      <a:pt x="54" y="77"/>
                    </a:cubicBezTo>
                    <a:cubicBezTo>
                      <a:pt x="55" y="80"/>
                      <a:pt x="58" y="89"/>
                      <a:pt x="60" y="91"/>
                    </a:cubicBezTo>
                    <a:cubicBezTo>
                      <a:pt x="62" y="92"/>
                      <a:pt x="65" y="92"/>
                      <a:pt x="67" y="94"/>
                    </a:cubicBezTo>
                    <a:cubicBezTo>
                      <a:pt x="68" y="96"/>
                      <a:pt x="68" y="99"/>
                      <a:pt x="69" y="101"/>
                    </a:cubicBezTo>
                    <a:cubicBezTo>
                      <a:pt x="69" y="102"/>
                      <a:pt x="70" y="103"/>
                      <a:pt x="71" y="100"/>
                    </a:cubicBezTo>
                    <a:cubicBezTo>
                      <a:pt x="72" y="99"/>
                      <a:pt x="73" y="96"/>
                      <a:pt x="75" y="96"/>
                    </a:cubicBezTo>
                    <a:cubicBezTo>
                      <a:pt x="78" y="95"/>
                      <a:pt x="83" y="101"/>
                      <a:pt x="82" y="104"/>
                    </a:cubicBezTo>
                    <a:cubicBezTo>
                      <a:pt x="82" y="106"/>
                      <a:pt x="79" y="112"/>
                      <a:pt x="77" y="117"/>
                    </a:cubicBezTo>
                    <a:cubicBezTo>
                      <a:pt x="76" y="119"/>
                      <a:pt x="75" y="120"/>
                      <a:pt x="74" y="121"/>
                    </a:cubicBezTo>
                    <a:cubicBezTo>
                      <a:pt x="72" y="123"/>
                      <a:pt x="69" y="124"/>
                      <a:pt x="65" y="122"/>
                    </a:cubicBezTo>
                    <a:cubicBezTo>
                      <a:pt x="61" y="120"/>
                      <a:pt x="60" y="114"/>
                      <a:pt x="60" y="109"/>
                    </a:cubicBezTo>
                    <a:cubicBezTo>
                      <a:pt x="60" y="106"/>
                      <a:pt x="57" y="101"/>
                      <a:pt x="54" y="100"/>
                    </a:cubicBezTo>
                    <a:cubicBezTo>
                      <a:pt x="53" y="100"/>
                      <a:pt x="52" y="99"/>
                      <a:pt x="51" y="98"/>
                    </a:cubicBezTo>
                    <a:cubicBezTo>
                      <a:pt x="50" y="97"/>
                      <a:pt x="51" y="95"/>
                      <a:pt x="50" y="93"/>
                    </a:cubicBezTo>
                    <a:cubicBezTo>
                      <a:pt x="50" y="93"/>
                      <a:pt x="47" y="87"/>
                      <a:pt x="45" y="85"/>
                    </a:cubicBezTo>
                    <a:cubicBezTo>
                      <a:pt x="44" y="84"/>
                      <a:pt x="44" y="85"/>
                      <a:pt x="44" y="87"/>
                    </a:cubicBezTo>
                    <a:cubicBezTo>
                      <a:pt x="45" y="89"/>
                      <a:pt x="46" y="92"/>
                      <a:pt x="44" y="94"/>
                    </a:cubicBezTo>
                    <a:cubicBezTo>
                      <a:pt x="42" y="97"/>
                      <a:pt x="37" y="98"/>
                      <a:pt x="35" y="95"/>
                    </a:cubicBezTo>
                    <a:cubicBezTo>
                      <a:pt x="33" y="89"/>
                      <a:pt x="34" y="82"/>
                      <a:pt x="32" y="75"/>
                    </a:cubicBezTo>
                    <a:cubicBezTo>
                      <a:pt x="32" y="74"/>
                      <a:pt x="31" y="69"/>
                      <a:pt x="30" y="73"/>
                    </a:cubicBezTo>
                    <a:cubicBezTo>
                      <a:pt x="28" y="82"/>
                      <a:pt x="25" y="90"/>
                      <a:pt x="25" y="99"/>
                    </a:cubicBezTo>
                    <a:cubicBezTo>
                      <a:pt x="25" y="105"/>
                      <a:pt x="24" y="107"/>
                      <a:pt x="21" y="109"/>
                    </a:cubicBezTo>
                    <a:cubicBezTo>
                      <a:pt x="18" y="112"/>
                      <a:pt x="8" y="114"/>
                      <a:pt x="5" y="110"/>
                    </a:cubicBezTo>
                    <a:cubicBezTo>
                      <a:pt x="2" y="102"/>
                      <a:pt x="24" y="59"/>
                      <a:pt x="25" y="57"/>
                    </a:cubicBezTo>
                    <a:cubicBezTo>
                      <a:pt x="26" y="53"/>
                      <a:pt x="23" y="51"/>
                      <a:pt x="23" y="49"/>
                    </a:cubicBezTo>
                    <a:cubicBezTo>
                      <a:pt x="21" y="45"/>
                      <a:pt x="23" y="40"/>
                      <a:pt x="25" y="38"/>
                    </a:cubicBezTo>
                    <a:cubicBezTo>
                      <a:pt x="27" y="35"/>
                      <a:pt x="29" y="36"/>
                      <a:pt x="3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śḷîdé"/>
              <p:cNvSpPr/>
              <p:nvPr/>
            </p:nvSpPr>
            <p:spPr bwMode="auto">
              <a:xfrm>
                <a:off x="3240088" y="2522538"/>
                <a:ext cx="392113" cy="304800"/>
              </a:xfrm>
              <a:custGeom>
                <a:avLst/>
                <a:gdLst>
                  <a:gd name="T0" fmla="*/ 112 w 119"/>
                  <a:gd name="T1" fmla="*/ 15 h 92"/>
                  <a:gd name="T2" fmla="*/ 111 w 119"/>
                  <a:gd name="T3" fmla="*/ 29 h 92"/>
                  <a:gd name="T4" fmla="*/ 97 w 119"/>
                  <a:gd name="T5" fmla="*/ 36 h 92"/>
                  <a:gd name="T6" fmla="*/ 83 w 119"/>
                  <a:gd name="T7" fmla="*/ 40 h 92"/>
                  <a:gd name="T8" fmla="*/ 85 w 119"/>
                  <a:gd name="T9" fmla="*/ 59 h 92"/>
                  <a:gd name="T10" fmla="*/ 68 w 119"/>
                  <a:gd name="T11" fmla="*/ 55 h 92"/>
                  <a:gd name="T12" fmla="*/ 50 w 119"/>
                  <a:gd name="T13" fmla="*/ 41 h 92"/>
                  <a:gd name="T14" fmla="*/ 52 w 119"/>
                  <a:gd name="T15" fmla="*/ 39 h 92"/>
                  <a:gd name="T16" fmla="*/ 69 w 119"/>
                  <a:gd name="T17" fmla="*/ 42 h 92"/>
                  <a:gd name="T18" fmla="*/ 55 w 119"/>
                  <a:gd name="T19" fmla="*/ 37 h 92"/>
                  <a:gd name="T20" fmla="*/ 51 w 119"/>
                  <a:gd name="T21" fmla="*/ 24 h 92"/>
                  <a:gd name="T22" fmla="*/ 66 w 119"/>
                  <a:gd name="T23" fmla="*/ 24 h 92"/>
                  <a:gd name="T24" fmla="*/ 56 w 119"/>
                  <a:gd name="T25" fmla="*/ 20 h 92"/>
                  <a:gd name="T26" fmla="*/ 46 w 119"/>
                  <a:gd name="T27" fmla="*/ 13 h 92"/>
                  <a:gd name="T28" fmla="*/ 52 w 119"/>
                  <a:gd name="T29" fmla="*/ 5 h 92"/>
                  <a:gd name="T30" fmla="*/ 60 w 119"/>
                  <a:gd name="T31" fmla="*/ 1 h 92"/>
                  <a:gd name="T32" fmla="*/ 66 w 119"/>
                  <a:gd name="T33" fmla="*/ 6 h 92"/>
                  <a:gd name="T34" fmla="*/ 74 w 119"/>
                  <a:gd name="T35" fmla="*/ 2 h 92"/>
                  <a:gd name="T36" fmla="*/ 91 w 119"/>
                  <a:gd name="T37" fmla="*/ 4 h 92"/>
                  <a:gd name="T38" fmla="*/ 104 w 119"/>
                  <a:gd name="T39" fmla="*/ 3 h 92"/>
                  <a:gd name="T40" fmla="*/ 63 w 119"/>
                  <a:gd name="T41" fmla="*/ 15 h 92"/>
                  <a:gd name="T42" fmla="*/ 66 w 119"/>
                  <a:gd name="T43" fmla="*/ 15 h 92"/>
                  <a:gd name="T44" fmla="*/ 65 w 119"/>
                  <a:gd name="T45" fmla="*/ 13 h 92"/>
                  <a:gd name="T46" fmla="*/ 38 w 119"/>
                  <a:gd name="T47" fmla="*/ 16 h 92"/>
                  <a:gd name="T48" fmla="*/ 34 w 119"/>
                  <a:gd name="T49" fmla="*/ 28 h 92"/>
                  <a:gd name="T50" fmla="*/ 38 w 119"/>
                  <a:gd name="T51" fmla="*/ 16 h 92"/>
                  <a:gd name="T52" fmla="*/ 90 w 119"/>
                  <a:gd name="T53" fmla="*/ 20 h 92"/>
                  <a:gd name="T54" fmla="*/ 89 w 119"/>
                  <a:gd name="T55" fmla="*/ 18 h 92"/>
                  <a:gd name="T56" fmla="*/ 89 w 119"/>
                  <a:gd name="T57" fmla="*/ 21 h 92"/>
                  <a:gd name="T58" fmla="*/ 78 w 119"/>
                  <a:gd name="T59" fmla="*/ 24 h 92"/>
                  <a:gd name="T60" fmla="*/ 81 w 119"/>
                  <a:gd name="T61" fmla="*/ 24 h 92"/>
                  <a:gd name="T62" fmla="*/ 80 w 119"/>
                  <a:gd name="T63" fmla="*/ 22 h 92"/>
                  <a:gd name="T64" fmla="*/ 92 w 119"/>
                  <a:gd name="T65" fmla="*/ 25 h 92"/>
                  <a:gd name="T66" fmla="*/ 92 w 119"/>
                  <a:gd name="T67" fmla="*/ 24 h 92"/>
                  <a:gd name="T68" fmla="*/ 92 w 119"/>
                  <a:gd name="T69" fmla="*/ 25 h 92"/>
                  <a:gd name="T70" fmla="*/ 22 w 119"/>
                  <a:gd name="T71" fmla="*/ 46 h 92"/>
                  <a:gd name="T72" fmla="*/ 32 w 119"/>
                  <a:gd name="T73" fmla="*/ 50 h 92"/>
                  <a:gd name="T74" fmla="*/ 42 w 119"/>
                  <a:gd name="T75" fmla="*/ 48 h 92"/>
                  <a:gd name="T76" fmla="*/ 45 w 119"/>
                  <a:gd name="T77" fmla="*/ 39 h 92"/>
                  <a:gd name="T78" fmla="*/ 54 w 119"/>
                  <a:gd name="T79" fmla="*/ 53 h 92"/>
                  <a:gd name="T80" fmla="*/ 50 w 119"/>
                  <a:gd name="T81" fmla="*/ 62 h 92"/>
                  <a:gd name="T82" fmla="*/ 56 w 119"/>
                  <a:gd name="T83" fmla="*/ 74 h 92"/>
                  <a:gd name="T84" fmla="*/ 35 w 119"/>
                  <a:gd name="T85" fmla="*/ 67 h 92"/>
                  <a:gd name="T86" fmla="*/ 10 w 119"/>
                  <a:gd name="T87" fmla="*/ 92 h 92"/>
                  <a:gd name="T88" fmla="*/ 5 w 119"/>
                  <a:gd name="T89" fmla="*/ 79 h 92"/>
                  <a:gd name="T90" fmla="*/ 3 w 119"/>
                  <a:gd name="T91" fmla="*/ 71 h 92"/>
                  <a:gd name="T92" fmla="*/ 5 w 119"/>
                  <a:gd name="T93" fmla="*/ 64 h 92"/>
                  <a:gd name="T94" fmla="*/ 20 w 119"/>
                  <a:gd name="T95" fmla="*/ 66 h 92"/>
                  <a:gd name="T96" fmla="*/ 25 w 119"/>
                  <a:gd name="T97" fmla="*/ 59 h 92"/>
                  <a:gd name="T98" fmla="*/ 10 w 119"/>
                  <a:gd name="T99" fmla="*/ 3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92">
                    <a:moveTo>
                      <a:pt x="109" y="1"/>
                    </a:moveTo>
                    <a:cubicBezTo>
                      <a:pt x="119" y="0"/>
                      <a:pt x="117" y="13"/>
                      <a:pt x="112" y="15"/>
                    </a:cubicBezTo>
                    <a:cubicBezTo>
                      <a:pt x="108" y="18"/>
                      <a:pt x="98" y="12"/>
                      <a:pt x="96" y="16"/>
                    </a:cubicBezTo>
                    <a:cubicBezTo>
                      <a:pt x="95" y="21"/>
                      <a:pt x="111" y="18"/>
                      <a:pt x="111" y="29"/>
                    </a:cubicBezTo>
                    <a:cubicBezTo>
                      <a:pt x="111" y="31"/>
                      <a:pt x="110" y="33"/>
                      <a:pt x="109" y="34"/>
                    </a:cubicBezTo>
                    <a:cubicBezTo>
                      <a:pt x="106" y="38"/>
                      <a:pt x="102" y="35"/>
                      <a:pt x="97" y="36"/>
                    </a:cubicBezTo>
                    <a:cubicBezTo>
                      <a:pt x="95" y="36"/>
                      <a:pt x="92" y="37"/>
                      <a:pt x="90" y="37"/>
                    </a:cubicBezTo>
                    <a:cubicBezTo>
                      <a:pt x="87" y="38"/>
                      <a:pt x="82" y="37"/>
                      <a:pt x="83" y="40"/>
                    </a:cubicBezTo>
                    <a:cubicBezTo>
                      <a:pt x="84" y="42"/>
                      <a:pt x="89" y="43"/>
                      <a:pt x="90" y="46"/>
                    </a:cubicBezTo>
                    <a:cubicBezTo>
                      <a:pt x="93" y="51"/>
                      <a:pt x="88" y="58"/>
                      <a:pt x="85" y="59"/>
                    </a:cubicBezTo>
                    <a:cubicBezTo>
                      <a:pt x="82" y="59"/>
                      <a:pt x="77" y="56"/>
                      <a:pt x="73" y="56"/>
                    </a:cubicBezTo>
                    <a:cubicBezTo>
                      <a:pt x="71" y="56"/>
                      <a:pt x="69" y="56"/>
                      <a:pt x="68" y="55"/>
                    </a:cubicBezTo>
                    <a:cubicBezTo>
                      <a:pt x="62" y="54"/>
                      <a:pt x="59" y="50"/>
                      <a:pt x="55" y="47"/>
                    </a:cubicBezTo>
                    <a:cubicBezTo>
                      <a:pt x="54" y="46"/>
                      <a:pt x="50" y="44"/>
                      <a:pt x="50" y="41"/>
                    </a:cubicBezTo>
                    <a:cubicBezTo>
                      <a:pt x="50" y="41"/>
                      <a:pt x="50" y="41"/>
                      <a:pt x="51" y="40"/>
                    </a:cubicBezTo>
                    <a:cubicBezTo>
                      <a:pt x="51" y="40"/>
                      <a:pt x="52" y="39"/>
                      <a:pt x="52" y="39"/>
                    </a:cubicBezTo>
                    <a:cubicBezTo>
                      <a:pt x="56" y="39"/>
                      <a:pt x="64" y="44"/>
                      <a:pt x="69" y="45"/>
                    </a:cubicBezTo>
                    <a:cubicBezTo>
                      <a:pt x="72" y="46"/>
                      <a:pt x="71" y="43"/>
                      <a:pt x="69" y="42"/>
                    </a:cubicBezTo>
                    <a:cubicBezTo>
                      <a:pt x="67" y="41"/>
                      <a:pt x="64" y="39"/>
                      <a:pt x="61" y="38"/>
                    </a:cubicBezTo>
                    <a:cubicBezTo>
                      <a:pt x="59" y="37"/>
                      <a:pt x="57" y="37"/>
                      <a:pt x="55" y="37"/>
                    </a:cubicBezTo>
                    <a:cubicBezTo>
                      <a:pt x="47" y="36"/>
                      <a:pt x="43" y="27"/>
                      <a:pt x="45" y="24"/>
                    </a:cubicBezTo>
                    <a:cubicBezTo>
                      <a:pt x="47" y="22"/>
                      <a:pt x="49" y="23"/>
                      <a:pt x="51" y="24"/>
                    </a:cubicBezTo>
                    <a:cubicBezTo>
                      <a:pt x="55" y="26"/>
                      <a:pt x="61" y="27"/>
                      <a:pt x="65" y="27"/>
                    </a:cubicBezTo>
                    <a:cubicBezTo>
                      <a:pt x="66" y="27"/>
                      <a:pt x="68" y="26"/>
                      <a:pt x="66" y="24"/>
                    </a:cubicBezTo>
                    <a:cubicBezTo>
                      <a:pt x="65" y="23"/>
                      <a:pt x="62" y="24"/>
                      <a:pt x="60" y="23"/>
                    </a:cubicBezTo>
                    <a:cubicBezTo>
                      <a:pt x="58" y="23"/>
                      <a:pt x="57" y="22"/>
                      <a:pt x="56" y="20"/>
                    </a:cubicBezTo>
                    <a:cubicBezTo>
                      <a:pt x="56" y="18"/>
                      <a:pt x="55" y="17"/>
                      <a:pt x="53" y="18"/>
                    </a:cubicBezTo>
                    <a:cubicBezTo>
                      <a:pt x="50" y="21"/>
                      <a:pt x="45" y="18"/>
                      <a:pt x="46" y="13"/>
                    </a:cubicBezTo>
                    <a:cubicBezTo>
                      <a:pt x="47" y="11"/>
                      <a:pt x="49" y="8"/>
                      <a:pt x="51" y="7"/>
                    </a:cubicBezTo>
                    <a:cubicBezTo>
                      <a:pt x="52" y="6"/>
                      <a:pt x="50" y="5"/>
                      <a:pt x="52" y="5"/>
                    </a:cubicBezTo>
                    <a:cubicBezTo>
                      <a:pt x="54" y="5"/>
                      <a:pt x="55" y="5"/>
                      <a:pt x="56" y="4"/>
                    </a:cubicBezTo>
                    <a:cubicBezTo>
                      <a:pt x="58" y="4"/>
                      <a:pt x="58" y="2"/>
                      <a:pt x="60" y="1"/>
                    </a:cubicBezTo>
                    <a:cubicBezTo>
                      <a:pt x="61" y="1"/>
                      <a:pt x="63" y="1"/>
                      <a:pt x="64" y="2"/>
                    </a:cubicBezTo>
                    <a:cubicBezTo>
                      <a:pt x="65" y="3"/>
                      <a:pt x="65" y="6"/>
                      <a:pt x="66" y="6"/>
                    </a:cubicBezTo>
                    <a:cubicBezTo>
                      <a:pt x="68" y="6"/>
                      <a:pt x="68" y="2"/>
                      <a:pt x="69" y="2"/>
                    </a:cubicBezTo>
                    <a:cubicBezTo>
                      <a:pt x="71" y="1"/>
                      <a:pt x="73" y="1"/>
                      <a:pt x="74" y="2"/>
                    </a:cubicBezTo>
                    <a:cubicBezTo>
                      <a:pt x="75" y="4"/>
                      <a:pt x="77" y="5"/>
                      <a:pt x="79" y="5"/>
                    </a:cubicBezTo>
                    <a:cubicBezTo>
                      <a:pt x="81" y="6"/>
                      <a:pt x="89" y="5"/>
                      <a:pt x="91" y="4"/>
                    </a:cubicBezTo>
                    <a:cubicBezTo>
                      <a:pt x="92" y="3"/>
                      <a:pt x="92" y="3"/>
                      <a:pt x="93" y="3"/>
                    </a:cubicBezTo>
                    <a:cubicBezTo>
                      <a:pt x="96" y="3"/>
                      <a:pt x="102" y="3"/>
                      <a:pt x="104" y="3"/>
                    </a:cubicBezTo>
                    <a:cubicBezTo>
                      <a:pt x="106" y="3"/>
                      <a:pt x="108" y="1"/>
                      <a:pt x="109" y="1"/>
                    </a:cubicBezTo>
                    <a:close/>
                    <a:moveTo>
                      <a:pt x="63" y="15"/>
                    </a:moveTo>
                    <a:cubicBezTo>
                      <a:pt x="63" y="15"/>
                      <a:pt x="63" y="15"/>
                      <a:pt x="64" y="15"/>
                    </a:cubicBezTo>
                    <a:cubicBezTo>
                      <a:pt x="65" y="15"/>
                      <a:pt x="65" y="16"/>
                      <a:pt x="66" y="15"/>
                    </a:cubicBezTo>
                    <a:cubicBezTo>
                      <a:pt x="66" y="15"/>
                      <a:pt x="66" y="14"/>
                      <a:pt x="66" y="14"/>
                    </a:cubicBezTo>
                    <a:cubicBezTo>
                      <a:pt x="66" y="13"/>
                      <a:pt x="65" y="13"/>
                      <a:pt x="65" y="13"/>
                    </a:cubicBezTo>
                    <a:cubicBezTo>
                      <a:pt x="63" y="13"/>
                      <a:pt x="63" y="14"/>
                      <a:pt x="63" y="15"/>
                    </a:cubicBezTo>
                    <a:close/>
                    <a:moveTo>
                      <a:pt x="38" y="16"/>
                    </a:moveTo>
                    <a:cubicBezTo>
                      <a:pt x="42" y="16"/>
                      <a:pt x="43" y="20"/>
                      <a:pt x="41" y="22"/>
                    </a:cubicBezTo>
                    <a:cubicBezTo>
                      <a:pt x="39" y="24"/>
                      <a:pt x="36" y="27"/>
                      <a:pt x="34" y="28"/>
                    </a:cubicBezTo>
                    <a:cubicBezTo>
                      <a:pt x="30" y="29"/>
                      <a:pt x="26" y="24"/>
                      <a:pt x="27" y="22"/>
                    </a:cubicBezTo>
                    <a:cubicBezTo>
                      <a:pt x="28" y="19"/>
                      <a:pt x="34" y="16"/>
                      <a:pt x="38" y="16"/>
                    </a:cubicBezTo>
                    <a:close/>
                    <a:moveTo>
                      <a:pt x="89" y="21"/>
                    </a:moveTo>
                    <a:cubicBezTo>
                      <a:pt x="89" y="21"/>
                      <a:pt x="89" y="21"/>
                      <a:pt x="90" y="20"/>
                    </a:cubicBezTo>
                    <a:cubicBezTo>
                      <a:pt x="90" y="20"/>
                      <a:pt x="90" y="19"/>
                      <a:pt x="90" y="18"/>
                    </a:cubicBezTo>
                    <a:cubicBezTo>
                      <a:pt x="90" y="18"/>
                      <a:pt x="90" y="18"/>
                      <a:pt x="89" y="18"/>
                    </a:cubicBezTo>
                    <a:cubicBezTo>
                      <a:pt x="88" y="18"/>
                      <a:pt x="88" y="19"/>
                      <a:pt x="88" y="19"/>
                    </a:cubicBezTo>
                    <a:cubicBezTo>
                      <a:pt x="88" y="20"/>
                      <a:pt x="88" y="20"/>
                      <a:pt x="89" y="21"/>
                    </a:cubicBezTo>
                    <a:close/>
                    <a:moveTo>
                      <a:pt x="80" y="22"/>
                    </a:moveTo>
                    <a:cubicBezTo>
                      <a:pt x="79" y="22"/>
                      <a:pt x="78" y="23"/>
                      <a:pt x="78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80" y="25"/>
                      <a:pt x="80" y="24"/>
                      <a:pt x="81" y="24"/>
                    </a:cubicBezTo>
                    <a:cubicBezTo>
                      <a:pt x="82" y="24"/>
                      <a:pt x="82" y="23"/>
                      <a:pt x="82" y="23"/>
                    </a:cubicBezTo>
                    <a:cubicBezTo>
                      <a:pt x="82" y="22"/>
                      <a:pt x="81" y="21"/>
                      <a:pt x="80" y="22"/>
                    </a:cubicBezTo>
                    <a:close/>
                    <a:moveTo>
                      <a:pt x="92" y="25"/>
                    </a:moveTo>
                    <a:cubicBezTo>
                      <a:pt x="92" y="25"/>
                      <a:pt x="92" y="25"/>
                      <a:pt x="92" y="25"/>
                    </a:cubicBezTo>
                    <a:cubicBezTo>
                      <a:pt x="93" y="25"/>
                      <a:pt x="93" y="25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1" y="24"/>
                      <a:pt x="91" y="25"/>
                      <a:pt x="92" y="25"/>
                    </a:cubicBezTo>
                    <a:close/>
                    <a:moveTo>
                      <a:pt x="10" y="39"/>
                    </a:moveTo>
                    <a:cubicBezTo>
                      <a:pt x="14" y="38"/>
                      <a:pt x="18" y="44"/>
                      <a:pt x="22" y="46"/>
                    </a:cubicBezTo>
                    <a:cubicBezTo>
                      <a:pt x="24" y="48"/>
                      <a:pt x="26" y="48"/>
                      <a:pt x="29" y="49"/>
                    </a:cubicBezTo>
                    <a:cubicBezTo>
                      <a:pt x="30" y="49"/>
                      <a:pt x="31" y="50"/>
                      <a:pt x="32" y="50"/>
                    </a:cubicBezTo>
                    <a:cubicBezTo>
                      <a:pt x="33" y="51"/>
                      <a:pt x="33" y="51"/>
                      <a:pt x="34" y="51"/>
                    </a:cubicBezTo>
                    <a:cubicBezTo>
                      <a:pt x="37" y="51"/>
                      <a:pt x="42" y="51"/>
                      <a:pt x="42" y="48"/>
                    </a:cubicBezTo>
                    <a:cubicBezTo>
                      <a:pt x="41" y="46"/>
                      <a:pt x="40" y="46"/>
                      <a:pt x="40" y="45"/>
                    </a:cubicBezTo>
                    <a:cubicBezTo>
                      <a:pt x="39" y="42"/>
                      <a:pt x="42" y="39"/>
                      <a:pt x="45" y="39"/>
                    </a:cubicBezTo>
                    <a:cubicBezTo>
                      <a:pt x="46" y="39"/>
                      <a:pt x="47" y="40"/>
                      <a:pt x="47" y="41"/>
                    </a:cubicBezTo>
                    <a:cubicBezTo>
                      <a:pt x="50" y="44"/>
                      <a:pt x="55" y="51"/>
                      <a:pt x="54" y="53"/>
                    </a:cubicBezTo>
                    <a:cubicBezTo>
                      <a:pt x="54" y="54"/>
                      <a:pt x="52" y="56"/>
                      <a:pt x="51" y="57"/>
                    </a:cubicBezTo>
                    <a:cubicBezTo>
                      <a:pt x="49" y="59"/>
                      <a:pt x="47" y="61"/>
                      <a:pt x="50" y="62"/>
                    </a:cubicBezTo>
                    <a:cubicBezTo>
                      <a:pt x="54" y="63"/>
                      <a:pt x="59" y="66"/>
                      <a:pt x="59" y="69"/>
                    </a:cubicBezTo>
                    <a:cubicBezTo>
                      <a:pt x="60" y="71"/>
                      <a:pt x="58" y="73"/>
                      <a:pt x="56" y="74"/>
                    </a:cubicBezTo>
                    <a:cubicBezTo>
                      <a:pt x="52" y="75"/>
                      <a:pt x="43" y="69"/>
                      <a:pt x="41" y="67"/>
                    </a:cubicBezTo>
                    <a:cubicBezTo>
                      <a:pt x="39" y="66"/>
                      <a:pt x="38" y="63"/>
                      <a:pt x="35" y="67"/>
                    </a:cubicBezTo>
                    <a:cubicBezTo>
                      <a:pt x="31" y="70"/>
                      <a:pt x="25" y="80"/>
                      <a:pt x="21" y="85"/>
                    </a:cubicBezTo>
                    <a:cubicBezTo>
                      <a:pt x="20" y="88"/>
                      <a:pt x="14" y="92"/>
                      <a:pt x="10" y="92"/>
                    </a:cubicBezTo>
                    <a:cubicBezTo>
                      <a:pt x="9" y="91"/>
                      <a:pt x="8" y="90"/>
                      <a:pt x="7" y="90"/>
                    </a:cubicBezTo>
                    <a:cubicBezTo>
                      <a:pt x="3" y="86"/>
                      <a:pt x="5" y="84"/>
                      <a:pt x="5" y="79"/>
                    </a:cubicBezTo>
                    <a:cubicBezTo>
                      <a:pt x="5" y="78"/>
                      <a:pt x="5" y="76"/>
                      <a:pt x="4" y="75"/>
                    </a:cubicBezTo>
                    <a:cubicBezTo>
                      <a:pt x="4" y="73"/>
                      <a:pt x="3" y="72"/>
                      <a:pt x="3" y="71"/>
                    </a:cubicBezTo>
                    <a:cubicBezTo>
                      <a:pt x="3" y="69"/>
                      <a:pt x="3" y="67"/>
                      <a:pt x="3" y="65"/>
                    </a:cubicBezTo>
                    <a:cubicBezTo>
                      <a:pt x="4" y="65"/>
                      <a:pt x="4" y="64"/>
                      <a:pt x="5" y="64"/>
                    </a:cubicBezTo>
                    <a:cubicBezTo>
                      <a:pt x="9" y="63"/>
                      <a:pt x="11" y="72"/>
                      <a:pt x="14" y="73"/>
                    </a:cubicBezTo>
                    <a:cubicBezTo>
                      <a:pt x="17" y="71"/>
                      <a:pt x="18" y="68"/>
                      <a:pt x="20" y="66"/>
                    </a:cubicBezTo>
                    <a:cubicBezTo>
                      <a:pt x="21" y="64"/>
                      <a:pt x="23" y="63"/>
                      <a:pt x="24" y="62"/>
                    </a:cubicBezTo>
                    <a:cubicBezTo>
                      <a:pt x="25" y="61"/>
                      <a:pt x="25" y="60"/>
                      <a:pt x="25" y="59"/>
                    </a:cubicBezTo>
                    <a:cubicBezTo>
                      <a:pt x="24" y="57"/>
                      <a:pt x="21" y="57"/>
                      <a:pt x="19" y="56"/>
                    </a:cubicBezTo>
                    <a:cubicBezTo>
                      <a:pt x="14" y="54"/>
                      <a:pt x="0" y="45"/>
                      <a:pt x="1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ṣlíḑé"/>
              <p:cNvSpPr/>
              <p:nvPr/>
            </p:nvSpPr>
            <p:spPr bwMode="auto">
              <a:xfrm>
                <a:off x="1806576" y="3094038"/>
                <a:ext cx="854075" cy="1260475"/>
              </a:xfrm>
              <a:custGeom>
                <a:avLst/>
                <a:gdLst>
                  <a:gd name="T0" fmla="*/ 26 w 259"/>
                  <a:gd name="T1" fmla="*/ 117 h 382"/>
                  <a:gd name="T2" fmla="*/ 36 w 259"/>
                  <a:gd name="T3" fmla="*/ 122 h 382"/>
                  <a:gd name="T4" fmla="*/ 58 w 259"/>
                  <a:gd name="T5" fmla="*/ 91 h 382"/>
                  <a:gd name="T6" fmla="*/ 50 w 259"/>
                  <a:gd name="T7" fmla="*/ 135 h 382"/>
                  <a:gd name="T8" fmla="*/ 39 w 259"/>
                  <a:gd name="T9" fmla="*/ 175 h 382"/>
                  <a:gd name="T10" fmla="*/ 45 w 259"/>
                  <a:gd name="T11" fmla="*/ 171 h 382"/>
                  <a:gd name="T12" fmla="*/ 65 w 259"/>
                  <a:gd name="T13" fmla="*/ 189 h 382"/>
                  <a:gd name="T14" fmla="*/ 58 w 259"/>
                  <a:gd name="T15" fmla="*/ 215 h 382"/>
                  <a:gd name="T16" fmla="*/ 72 w 259"/>
                  <a:gd name="T17" fmla="*/ 198 h 382"/>
                  <a:gd name="T18" fmla="*/ 95 w 259"/>
                  <a:gd name="T19" fmla="*/ 243 h 382"/>
                  <a:gd name="T20" fmla="*/ 108 w 259"/>
                  <a:gd name="T21" fmla="*/ 288 h 382"/>
                  <a:gd name="T22" fmla="*/ 111 w 259"/>
                  <a:gd name="T23" fmla="*/ 279 h 382"/>
                  <a:gd name="T24" fmla="*/ 111 w 259"/>
                  <a:gd name="T25" fmla="*/ 258 h 382"/>
                  <a:gd name="T26" fmla="*/ 155 w 259"/>
                  <a:gd name="T27" fmla="*/ 325 h 382"/>
                  <a:gd name="T28" fmla="*/ 165 w 259"/>
                  <a:gd name="T29" fmla="*/ 322 h 382"/>
                  <a:gd name="T30" fmla="*/ 155 w 259"/>
                  <a:gd name="T31" fmla="*/ 296 h 382"/>
                  <a:gd name="T32" fmla="*/ 227 w 259"/>
                  <a:gd name="T33" fmla="*/ 354 h 382"/>
                  <a:gd name="T34" fmla="*/ 258 w 259"/>
                  <a:gd name="T35" fmla="*/ 369 h 382"/>
                  <a:gd name="T36" fmla="*/ 141 w 259"/>
                  <a:gd name="T37" fmla="*/ 353 h 382"/>
                  <a:gd name="T38" fmla="*/ 173 w 259"/>
                  <a:gd name="T39" fmla="*/ 349 h 382"/>
                  <a:gd name="T40" fmla="*/ 153 w 259"/>
                  <a:gd name="T41" fmla="*/ 346 h 382"/>
                  <a:gd name="T42" fmla="*/ 88 w 259"/>
                  <a:gd name="T43" fmla="*/ 315 h 382"/>
                  <a:gd name="T44" fmla="*/ 130 w 259"/>
                  <a:gd name="T45" fmla="*/ 320 h 382"/>
                  <a:gd name="T46" fmla="*/ 131 w 259"/>
                  <a:gd name="T47" fmla="*/ 314 h 382"/>
                  <a:gd name="T48" fmla="*/ 53 w 259"/>
                  <a:gd name="T49" fmla="*/ 268 h 382"/>
                  <a:gd name="T50" fmla="*/ 62 w 259"/>
                  <a:gd name="T51" fmla="*/ 270 h 382"/>
                  <a:gd name="T52" fmla="*/ 83 w 259"/>
                  <a:gd name="T53" fmla="*/ 270 h 382"/>
                  <a:gd name="T54" fmla="*/ 12 w 259"/>
                  <a:gd name="T55" fmla="*/ 205 h 382"/>
                  <a:gd name="T56" fmla="*/ 43 w 259"/>
                  <a:gd name="T57" fmla="*/ 215 h 382"/>
                  <a:gd name="T58" fmla="*/ 2 w 259"/>
                  <a:gd name="T59" fmla="*/ 151 h 382"/>
                  <a:gd name="T60" fmla="*/ 21 w 259"/>
                  <a:gd name="T61" fmla="*/ 157 h 382"/>
                  <a:gd name="T62" fmla="*/ 3 w 259"/>
                  <a:gd name="T63" fmla="*/ 89 h 382"/>
                  <a:gd name="T64" fmla="*/ 49 w 259"/>
                  <a:gd name="T65" fmla="*/ 9 h 382"/>
                  <a:gd name="T66" fmla="*/ 45 w 259"/>
                  <a:gd name="T67" fmla="*/ 62 h 382"/>
                  <a:gd name="T68" fmla="*/ 60 w 259"/>
                  <a:gd name="T69" fmla="*/ 51 h 382"/>
                  <a:gd name="T70" fmla="*/ 59 w 259"/>
                  <a:gd name="T71" fmla="*/ 71 h 382"/>
                  <a:gd name="T72" fmla="*/ 30 w 259"/>
                  <a:gd name="T73" fmla="*/ 111 h 382"/>
                  <a:gd name="T74" fmla="*/ 7 w 259"/>
                  <a:gd name="T75" fmla="*/ 31 h 382"/>
                  <a:gd name="T76" fmla="*/ 10 w 259"/>
                  <a:gd name="T77" fmla="*/ 31 h 382"/>
                  <a:gd name="T78" fmla="*/ 27 w 259"/>
                  <a:gd name="T79" fmla="*/ 52 h 382"/>
                  <a:gd name="T80" fmla="*/ 42 w 259"/>
                  <a:gd name="T81" fmla="*/ 8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9" h="382">
                    <a:moveTo>
                      <a:pt x="5" y="88"/>
                    </a:moveTo>
                    <a:cubicBezTo>
                      <a:pt x="12" y="97"/>
                      <a:pt x="19" y="107"/>
                      <a:pt x="26" y="117"/>
                    </a:cubicBezTo>
                    <a:cubicBezTo>
                      <a:pt x="26" y="118"/>
                      <a:pt x="27" y="120"/>
                      <a:pt x="28" y="122"/>
                    </a:cubicBezTo>
                    <a:cubicBezTo>
                      <a:pt x="30" y="125"/>
                      <a:pt x="36" y="127"/>
                      <a:pt x="36" y="122"/>
                    </a:cubicBezTo>
                    <a:cubicBezTo>
                      <a:pt x="36" y="114"/>
                      <a:pt x="51" y="94"/>
                      <a:pt x="57" y="89"/>
                    </a:cubicBezTo>
                    <a:cubicBezTo>
                      <a:pt x="58" y="88"/>
                      <a:pt x="58" y="88"/>
                      <a:pt x="58" y="91"/>
                    </a:cubicBezTo>
                    <a:cubicBezTo>
                      <a:pt x="57" y="94"/>
                      <a:pt x="57" y="99"/>
                      <a:pt x="57" y="102"/>
                    </a:cubicBezTo>
                    <a:cubicBezTo>
                      <a:pt x="57" y="110"/>
                      <a:pt x="53" y="130"/>
                      <a:pt x="50" y="135"/>
                    </a:cubicBezTo>
                    <a:cubicBezTo>
                      <a:pt x="48" y="140"/>
                      <a:pt x="48" y="140"/>
                      <a:pt x="46" y="144"/>
                    </a:cubicBezTo>
                    <a:cubicBezTo>
                      <a:pt x="44" y="148"/>
                      <a:pt x="35" y="170"/>
                      <a:pt x="39" y="175"/>
                    </a:cubicBezTo>
                    <a:cubicBezTo>
                      <a:pt x="40" y="177"/>
                      <a:pt x="42" y="177"/>
                      <a:pt x="44" y="176"/>
                    </a:cubicBezTo>
                    <a:cubicBezTo>
                      <a:pt x="45" y="175"/>
                      <a:pt x="45" y="173"/>
                      <a:pt x="45" y="171"/>
                    </a:cubicBezTo>
                    <a:cubicBezTo>
                      <a:pt x="47" y="160"/>
                      <a:pt x="57" y="138"/>
                      <a:pt x="58" y="142"/>
                    </a:cubicBezTo>
                    <a:cubicBezTo>
                      <a:pt x="60" y="154"/>
                      <a:pt x="65" y="177"/>
                      <a:pt x="65" y="189"/>
                    </a:cubicBezTo>
                    <a:cubicBezTo>
                      <a:pt x="65" y="193"/>
                      <a:pt x="64" y="198"/>
                      <a:pt x="63" y="201"/>
                    </a:cubicBezTo>
                    <a:cubicBezTo>
                      <a:pt x="61" y="207"/>
                      <a:pt x="59" y="210"/>
                      <a:pt x="58" y="215"/>
                    </a:cubicBezTo>
                    <a:cubicBezTo>
                      <a:pt x="57" y="224"/>
                      <a:pt x="62" y="233"/>
                      <a:pt x="69" y="229"/>
                    </a:cubicBezTo>
                    <a:cubicBezTo>
                      <a:pt x="72" y="227"/>
                      <a:pt x="66" y="215"/>
                      <a:pt x="72" y="198"/>
                    </a:cubicBezTo>
                    <a:cubicBezTo>
                      <a:pt x="73" y="196"/>
                      <a:pt x="74" y="193"/>
                      <a:pt x="75" y="196"/>
                    </a:cubicBezTo>
                    <a:cubicBezTo>
                      <a:pt x="82" y="212"/>
                      <a:pt x="91" y="225"/>
                      <a:pt x="95" y="243"/>
                    </a:cubicBezTo>
                    <a:cubicBezTo>
                      <a:pt x="96" y="247"/>
                      <a:pt x="96" y="250"/>
                      <a:pt x="97" y="255"/>
                    </a:cubicBezTo>
                    <a:cubicBezTo>
                      <a:pt x="97" y="265"/>
                      <a:pt x="95" y="283"/>
                      <a:pt x="108" y="288"/>
                    </a:cubicBezTo>
                    <a:cubicBezTo>
                      <a:pt x="109" y="289"/>
                      <a:pt x="111" y="288"/>
                      <a:pt x="112" y="288"/>
                    </a:cubicBezTo>
                    <a:cubicBezTo>
                      <a:pt x="115" y="285"/>
                      <a:pt x="112" y="281"/>
                      <a:pt x="111" y="279"/>
                    </a:cubicBezTo>
                    <a:cubicBezTo>
                      <a:pt x="109" y="276"/>
                      <a:pt x="105" y="264"/>
                      <a:pt x="105" y="257"/>
                    </a:cubicBezTo>
                    <a:cubicBezTo>
                      <a:pt x="105" y="250"/>
                      <a:pt x="108" y="254"/>
                      <a:pt x="111" y="258"/>
                    </a:cubicBezTo>
                    <a:cubicBezTo>
                      <a:pt x="118" y="266"/>
                      <a:pt x="136" y="283"/>
                      <a:pt x="138" y="285"/>
                    </a:cubicBezTo>
                    <a:cubicBezTo>
                      <a:pt x="149" y="300"/>
                      <a:pt x="148" y="318"/>
                      <a:pt x="155" y="325"/>
                    </a:cubicBezTo>
                    <a:cubicBezTo>
                      <a:pt x="159" y="329"/>
                      <a:pt x="166" y="334"/>
                      <a:pt x="170" y="332"/>
                    </a:cubicBezTo>
                    <a:cubicBezTo>
                      <a:pt x="172" y="327"/>
                      <a:pt x="167" y="325"/>
                      <a:pt x="165" y="322"/>
                    </a:cubicBezTo>
                    <a:cubicBezTo>
                      <a:pt x="162" y="317"/>
                      <a:pt x="155" y="303"/>
                      <a:pt x="153" y="297"/>
                    </a:cubicBezTo>
                    <a:cubicBezTo>
                      <a:pt x="153" y="295"/>
                      <a:pt x="154" y="296"/>
                      <a:pt x="155" y="296"/>
                    </a:cubicBezTo>
                    <a:cubicBezTo>
                      <a:pt x="159" y="298"/>
                      <a:pt x="165" y="303"/>
                      <a:pt x="168" y="304"/>
                    </a:cubicBezTo>
                    <a:cubicBezTo>
                      <a:pt x="206" y="322"/>
                      <a:pt x="208" y="330"/>
                      <a:pt x="227" y="354"/>
                    </a:cubicBezTo>
                    <a:cubicBezTo>
                      <a:pt x="232" y="360"/>
                      <a:pt x="250" y="360"/>
                      <a:pt x="258" y="368"/>
                    </a:cubicBezTo>
                    <a:cubicBezTo>
                      <a:pt x="259" y="369"/>
                      <a:pt x="259" y="369"/>
                      <a:pt x="258" y="369"/>
                    </a:cubicBezTo>
                    <a:cubicBezTo>
                      <a:pt x="228" y="381"/>
                      <a:pt x="183" y="382"/>
                      <a:pt x="141" y="354"/>
                    </a:cubicBezTo>
                    <a:cubicBezTo>
                      <a:pt x="140" y="353"/>
                      <a:pt x="139" y="352"/>
                      <a:pt x="141" y="353"/>
                    </a:cubicBezTo>
                    <a:cubicBezTo>
                      <a:pt x="144" y="353"/>
                      <a:pt x="153" y="355"/>
                      <a:pt x="157" y="355"/>
                    </a:cubicBezTo>
                    <a:cubicBezTo>
                      <a:pt x="160" y="355"/>
                      <a:pt x="174" y="354"/>
                      <a:pt x="173" y="349"/>
                    </a:cubicBezTo>
                    <a:cubicBezTo>
                      <a:pt x="173" y="346"/>
                      <a:pt x="168" y="346"/>
                      <a:pt x="165" y="346"/>
                    </a:cubicBezTo>
                    <a:cubicBezTo>
                      <a:pt x="161" y="346"/>
                      <a:pt x="158" y="346"/>
                      <a:pt x="153" y="346"/>
                    </a:cubicBezTo>
                    <a:cubicBezTo>
                      <a:pt x="135" y="346"/>
                      <a:pt x="121" y="340"/>
                      <a:pt x="108" y="331"/>
                    </a:cubicBezTo>
                    <a:cubicBezTo>
                      <a:pt x="102" y="327"/>
                      <a:pt x="93" y="320"/>
                      <a:pt x="88" y="315"/>
                    </a:cubicBezTo>
                    <a:cubicBezTo>
                      <a:pt x="87" y="314"/>
                      <a:pt x="88" y="313"/>
                      <a:pt x="89" y="313"/>
                    </a:cubicBezTo>
                    <a:cubicBezTo>
                      <a:pt x="100" y="313"/>
                      <a:pt x="119" y="316"/>
                      <a:pt x="130" y="320"/>
                    </a:cubicBezTo>
                    <a:cubicBezTo>
                      <a:pt x="132" y="320"/>
                      <a:pt x="133" y="320"/>
                      <a:pt x="134" y="318"/>
                    </a:cubicBezTo>
                    <a:cubicBezTo>
                      <a:pt x="134" y="315"/>
                      <a:pt x="134" y="314"/>
                      <a:pt x="131" y="314"/>
                    </a:cubicBezTo>
                    <a:cubicBezTo>
                      <a:pt x="118" y="311"/>
                      <a:pt x="78" y="302"/>
                      <a:pt x="61" y="279"/>
                    </a:cubicBezTo>
                    <a:cubicBezTo>
                      <a:pt x="58" y="276"/>
                      <a:pt x="55" y="272"/>
                      <a:pt x="53" y="268"/>
                    </a:cubicBezTo>
                    <a:cubicBezTo>
                      <a:pt x="52" y="266"/>
                      <a:pt x="53" y="266"/>
                      <a:pt x="54" y="267"/>
                    </a:cubicBezTo>
                    <a:cubicBezTo>
                      <a:pt x="57" y="267"/>
                      <a:pt x="60" y="270"/>
                      <a:pt x="62" y="270"/>
                    </a:cubicBezTo>
                    <a:cubicBezTo>
                      <a:pt x="65" y="272"/>
                      <a:pt x="84" y="279"/>
                      <a:pt x="86" y="277"/>
                    </a:cubicBezTo>
                    <a:cubicBezTo>
                      <a:pt x="89" y="274"/>
                      <a:pt x="85" y="271"/>
                      <a:pt x="83" y="270"/>
                    </a:cubicBezTo>
                    <a:cubicBezTo>
                      <a:pt x="73" y="262"/>
                      <a:pt x="60" y="260"/>
                      <a:pt x="49" y="251"/>
                    </a:cubicBezTo>
                    <a:cubicBezTo>
                      <a:pt x="31" y="236"/>
                      <a:pt x="23" y="220"/>
                      <a:pt x="12" y="205"/>
                    </a:cubicBezTo>
                    <a:cubicBezTo>
                      <a:pt x="13" y="200"/>
                      <a:pt x="31" y="213"/>
                      <a:pt x="34" y="214"/>
                    </a:cubicBezTo>
                    <a:cubicBezTo>
                      <a:pt x="36" y="215"/>
                      <a:pt x="41" y="217"/>
                      <a:pt x="43" y="215"/>
                    </a:cubicBezTo>
                    <a:cubicBezTo>
                      <a:pt x="48" y="212"/>
                      <a:pt x="39" y="207"/>
                      <a:pt x="38" y="206"/>
                    </a:cubicBezTo>
                    <a:cubicBezTo>
                      <a:pt x="22" y="197"/>
                      <a:pt x="12" y="181"/>
                      <a:pt x="2" y="151"/>
                    </a:cubicBezTo>
                    <a:cubicBezTo>
                      <a:pt x="1" y="149"/>
                      <a:pt x="0" y="146"/>
                      <a:pt x="3" y="147"/>
                    </a:cubicBezTo>
                    <a:cubicBezTo>
                      <a:pt x="6" y="149"/>
                      <a:pt x="15" y="161"/>
                      <a:pt x="21" y="157"/>
                    </a:cubicBezTo>
                    <a:cubicBezTo>
                      <a:pt x="25" y="155"/>
                      <a:pt x="17" y="147"/>
                      <a:pt x="15" y="143"/>
                    </a:cubicBezTo>
                    <a:cubicBezTo>
                      <a:pt x="6" y="127"/>
                      <a:pt x="4" y="110"/>
                      <a:pt x="3" y="89"/>
                    </a:cubicBezTo>
                    <a:cubicBezTo>
                      <a:pt x="3" y="87"/>
                      <a:pt x="4" y="87"/>
                      <a:pt x="5" y="88"/>
                    </a:cubicBezTo>
                    <a:close/>
                    <a:moveTo>
                      <a:pt x="49" y="9"/>
                    </a:moveTo>
                    <a:cubicBezTo>
                      <a:pt x="50" y="19"/>
                      <a:pt x="48" y="38"/>
                      <a:pt x="45" y="48"/>
                    </a:cubicBezTo>
                    <a:cubicBezTo>
                      <a:pt x="44" y="51"/>
                      <a:pt x="42" y="60"/>
                      <a:pt x="45" y="62"/>
                    </a:cubicBezTo>
                    <a:cubicBezTo>
                      <a:pt x="48" y="63"/>
                      <a:pt x="49" y="60"/>
                      <a:pt x="51" y="59"/>
                    </a:cubicBezTo>
                    <a:cubicBezTo>
                      <a:pt x="54" y="56"/>
                      <a:pt x="57" y="53"/>
                      <a:pt x="60" y="51"/>
                    </a:cubicBezTo>
                    <a:cubicBezTo>
                      <a:pt x="64" y="48"/>
                      <a:pt x="65" y="49"/>
                      <a:pt x="63" y="53"/>
                    </a:cubicBezTo>
                    <a:cubicBezTo>
                      <a:pt x="62" y="58"/>
                      <a:pt x="60" y="66"/>
                      <a:pt x="59" y="71"/>
                    </a:cubicBezTo>
                    <a:cubicBezTo>
                      <a:pt x="53" y="86"/>
                      <a:pt x="39" y="97"/>
                      <a:pt x="33" y="111"/>
                    </a:cubicBezTo>
                    <a:cubicBezTo>
                      <a:pt x="32" y="113"/>
                      <a:pt x="31" y="114"/>
                      <a:pt x="30" y="111"/>
                    </a:cubicBezTo>
                    <a:cubicBezTo>
                      <a:pt x="25" y="103"/>
                      <a:pt x="23" y="99"/>
                      <a:pt x="19" y="94"/>
                    </a:cubicBezTo>
                    <a:cubicBezTo>
                      <a:pt x="8" y="78"/>
                      <a:pt x="4" y="50"/>
                      <a:pt x="7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9" y="30"/>
                      <a:pt x="9" y="30"/>
                      <a:pt x="10" y="31"/>
                    </a:cubicBezTo>
                    <a:cubicBezTo>
                      <a:pt x="14" y="37"/>
                      <a:pt x="18" y="46"/>
                      <a:pt x="21" y="54"/>
                    </a:cubicBezTo>
                    <a:cubicBezTo>
                      <a:pt x="22" y="58"/>
                      <a:pt x="27" y="56"/>
                      <a:pt x="27" y="52"/>
                    </a:cubicBezTo>
                    <a:cubicBezTo>
                      <a:pt x="27" y="48"/>
                      <a:pt x="27" y="44"/>
                      <a:pt x="28" y="39"/>
                    </a:cubicBezTo>
                    <a:cubicBezTo>
                      <a:pt x="32" y="27"/>
                      <a:pt x="38" y="16"/>
                      <a:pt x="42" y="8"/>
                    </a:cubicBezTo>
                    <a:cubicBezTo>
                      <a:pt x="45" y="3"/>
                      <a:pt x="48" y="0"/>
                      <a:pt x="4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ṣlîďê"/>
              <p:cNvSpPr/>
              <p:nvPr/>
            </p:nvSpPr>
            <p:spPr bwMode="auto">
              <a:xfrm>
                <a:off x="2805113" y="3090863"/>
                <a:ext cx="854075" cy="1263650"/>
              </a:xfrm>
              <a:custGeom>
                <a:avLst/>
                <a:gdLst>
                  <a:gd name="T0" fmla="*/ 233 w 259"/>
                  <a:gd name="T1" fmla="*/ 118 h 383"/>
                  <a:gd name="T2" fmla="*/ 223 w 259"/>
                  <a:gd name="T3" fmla="*/ 123 h 383"/>
                  <a:gd name="T4" fmla="*/ 201 w 259"/>
                  <a:gd name="T5" fmla="*/ 92 h 383"/>
                  <a:gd name="T6" fmla="*/ 209 w 259"/>
                  <a:gd name="T7" fmla="*/ 136 h 383"/>
                  <a:gd name="T8" fmla="*/ 220 w 259"/>
                  <a:gd name="T9" fmla="*/ 176 h 383"/>
                  <a:gd name="T10" fmla="*/ 214 w 259"/>
                  <a:gd name="T11" fmla="*/ 172 h 383"/>
                  <a:gd name="T12" fmla="*/ 194 w 259"/>
                  <a:gd name="T13" fmla="*/ 190 h 383"/>
                  <a:gd name="T14" fmla="*/ 201 w 259"/>
                  <a:gd name="T15" fmla="*/ 216 h 383"/>
                  <a:gd name="T16" fmla="*/ 187 w 259"/>
                  <a:gd name="T17" fmla="*/ 199 h 383"/>
                  <a:gd name="T18" fmla="*/ 164 w 259"/>
                  <a:gd name="T19" fmla="*/ 244 h 383"/>
                  <a:gd name="T20" fmla="*/ 151 w 259"/>
                  <a:gd name="T21" fmla="*/ 289 h 383"/>
                  <a:gd name="T22" fmla="*/ 148 w 259"/>
                  <a:gd name="T23" fmla="*/ 280 h 383"/>
                  <a:gd name="T24" fmla="*/ 148 w 259"/>
                  <a:gd name="T25" fmla="*/ 259 h 383"/>
                  <a:gd name="T26" fmla="*/ 104 w 259"/>
                  <a:gd name="T27" fmla="*/ 326 h 383"/>
                  <a:gd name="T28" fmla="*/ 94 w 259"/>
                  <a:gd name="T29" fmla="*/ 323 h 383"/>
                  <a:gd name="T30" fmla="*/ 104 w 259"/>
                  <a:gd name="T31" fmla="*/ 297 h 383"/>
                  <a:gd name="T32" fmla="*/ 32 w 259"/>
                  <a:gd name="T33" fmla="*/ 355 h 383"/>
                  <a:gd name="T34" fmla="*/ 1 w 259"/>
                  <a:gd name="T35" fmla="*/ 370 h 383"/>
                  <a:gd name="T36" fmla="*/ 118 w 259"/>
                  <a:gd name="T37" fmla="*/ 354 h 383"/>
                  <a:gd name="T38" fmla="*/ 86 w 259"/>
                  <a:gd name="T39" fmla="*/ 350 h 383"/>
                  <a:gd name="T40" fmla="*/ 106 w 259"/>
                  <a:gd name="T41" fmla="*/ 347 h 383"/>
                  <a:gd name="T42" fmla="*/ 171 w 259"/>
                  <a:gd name="T43" fmla="*/ 316 h 383"/>
                  <a:gd name="T44" fmla="*/ 129 w 259"/>
                  <a:gd name="T45" fmla="*/ 321 h 383"/>
                  <a:gd name="T46" fmla="*/ 128 w 259"/>
                  <a:gd name="T47" fmla="*/ 315 h 383"/>
                  <a:gd name="T48" fmla="*/ 206 w 259"/>
                  <a:gd name="T49" fmla="*/ 269 h 383"/>
                  <a:gd name="T50" fmla="*/ 197 w 259"/>
                  <a:gd name="T51" fmla="*/ 271 h 383"/>
                  <a:gd name="T52" fmla="*/ 176 w 259"/>
                  <a:gd name="T53" fmla="*/ 271 h 383"/>
                  <a:gd name="T54" fmla="*/ 247 w 259"/>
                  <a:gd name="T55" fmla="*/ 206 h 383"/>
                  <a:gd name="T56" fmla="*/ 216 w 259"/>
                  <a:gd name="T57" fmla="*/ 216 h 383"/>
                  <a:gd name="T58" fmla="*/ 257 w 259"/>
                  <a:gd name="T59" fmla="*/ 152 h 383"/>
                  <a:gd name="T60" fmla="*/ 237 w 259"/>
                  <a:gd name="T61" fmla="*/ 158 h 383"/>
                  <a:gd name="T62" fmla="*/ 256 w 259"/>
                  <a:gd name="T63" fmla="*/ 90 h 383"/>
                  <a:gd name="T64" fmla="*/ 210 w 259"/>
                  <a:gd name="T65" fmla="*/ 10 h 383"/>
                  <a:gd name="T66" fmla="*/ 214 w 259"/>
                  <a:gd name="T67" fmla="*/ 63 h 383"/>
                  <a:gd name="T68" fmla="*/ 198 w 259"/>
                  <a:gd name="T69" fmla="*/ 52 h 383"/>
                  <a:gd name="T70" fmla="*/ 200 w 259"/>
                  <a:gd name="T71" fmla="*/ 72 h 383"/>
                  <a:gd name="T72" fmla="*/ 226 w 259"/>
                  <a:gd name="T73" fmla="*/ 112 h 383"/>
                  <a:gd name="T74" fmla="*/ 229 w 259"/>
                  <a:gd name="T75" fmla="*/ 112 h 383"/>
                  <a:gd name="T76" fmla="*/ 252 w 259"/>
                  <a:gd name="T77" fmla="*/ 40 h 383"/>
                  <a:gd name="T78" fmla="*/ 248 w 259"/>
                  <a:gd name="T79" fmla="*/ 34 h 383"/>
                  <a:gd name="T80" fmla="*/ 232 w 259"/>
                  <a:gd name="T81" fmla="*/ 53 h 383"/>
                  <a:gd name="T82" fmla="*/ 217 w 259"/>
                  <a:gd name="T83" fmla="*/ 9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83">
                    <a:moveTo>
                      <a:pt x="254" y="89"/>
                    </a:moveTo>
                    <a:cubicBezTo>
                      <a:pt x="247" y="98"/>
                      <a:pt x="240" y="108"/>
                      <a:pt x="233" y="118"/>
                    </a:cubicBezTo>
                    <a:cubicBezTo>
                      <a:pt x="233" y="119"/>
                      <a:pt x="232" y="121"/>
                      <a:pt x="231" y="123"/>
                    </a:cubicBezTo>
                    <a:cubicBezTo>
                      <a:pt x="228" y="126"/>
                      <a:pt x="223" y="128"/>
                      <a:pt x="223" y="123"/>
                    </a:cubicBezTo>
                    <a:cubicBezTo>
                      <a:pt x="223" y="115"/>
                      <a:pt x="208" y="95"/>
                      <a:pt x="202" y="90"/>
                    </a:cubicBezTo>
                    <a:cubicBezTo>
                      <a:pt x="201" y="89"/>
                      <a:pt x="201" y="89"/>
                      <a:pt x="201" y="92"/>
                    </a:cubicBezTo>
                    <a:cubicBezTo>
                      <a:pt x="202" y="95"/>
                      <a:pt x="202" y="100"/>
                      <a:pt x="202" y="103"/>
                    </a:cubicBezTo>
                    <a:cubicBezTo>
                      <a:pt x="202" y="111"/>
                      <a:pt x="206" y="131"/>
                      <a:pt x="209" y="136"/>
                    </a:cubicBezTo>
                    <a:cubicBezTo>
                      <a:pt x="211" y="141"/>
                      <a:pt x="211" y="141"/>
                      <a:pt x="213" y="145"/>
                    </a:cubicBezTo>
                    <a:cubicBezTo>
                      <a:pt x="215" y="149"/>
                      <a:pt x="223" y="171"/>
                      <a:pt x="220" y="176"/>
                    </a:cubicBezTo>
                    <a:cubicBezTo>
                      <a:pt x="219" y="178"/>
                      <a:pt x="217" y="178"/>
                      <a:pt x="215" y="177"/>
                    </a:cubicBezTo>
                    <a:cubicBezTo>
                      <a:pt x="214" y="176"/>
                      <a:pt x="214" y="174"/>
                      <a:pt x="214" y="172"/>
                    </a:cubicBezTo>
                    <a:cubicBezTo>
                      <a:pt x="212" y="161"/>
                      <a:pt x="202" y="139"/>
                      <a:pt x="201" y="143"/>
                    </a:cubicBezTo>
                    <a:cubicBezTo>
                      <a:pt x="199" y="155"/>
                      <a:pt x="194" y="178"/>
                      <a:pt x="194" y="190"/>
                    </a:cubicBezTo>
                    <a:cubicBezTo>
                      <a:pt x="194" y="194"/>
                      <a:pt x="195" y="199"/>
                      <a:pt x="196" y="202"/>
                    </a:cubicBezTo>
                    <a:cubicBezTo>
                      <a:pt x="198" y="208"/>
                      <a:pt x="200" y="211"/>
                      <a:pt x="201" y="216"/>
                    </a:cubicBezTo>
                    <a:cubicBezTo>
                      <a:pt x="202" y="225"/>
                      <a:pt x="197" y="234"/>
                      <a:pt x="190" y="230"/>
                    </a:cubicBezTo>
                    <a:cubicBezTo>
                      <a:pt x="187" y="228"/>
                      <a:pt x="193" y="216"/>
                      <a:pt x="187" y="199"/>
                    </a:cubicBezTo>
                    <a:cubicBezTo>
                      <a:pt x="186" y="197"/>
                      <a:pt x="185" y="194"/>
                      <a:pt x="184" y="197"/>
                    </a:cubicBezTo>
                    <a:cubicBezTo>
                      <a:pt x="177" y="213"/>
                      <a:pt x="168" y="226"/>
                      <a:pt x="164" y="244"/>
                    </a:cubicBezTo>
                    <a:cubicBezTo>
                      <a:pt x="163" y="248"/>
                      <a:pt x="163" y="251"/>
                      <a:pt x="162" y="256"/>
                    </a:cubicBezTo>
                    <a:cubicBezTo>
                      <a:pt x="162" y="266"/>
                      <a:pt x="164" y="284"/>
                      <a:pt x="151" y="289"/>
                    </a:cubicBezTo>
                    <a:cubicBezTo>
                      <a:pt x="150" y="290"/>
                      <a:pt x="148" y="289"/>
                      <a:pt x="147" y="289"/>
                    </a:cubicBezTo>
                    <a:cubicBezTo>
                      <a:pt x="144" y="286"/>
                      <a:pt x="147" y="282"/>
                      <a:pt x="148" y="280"/>
                    </a:cubicBezTo>
                    <a:cubicBezTo>
                      <a:pt x="149" y="277"/>
                      <a:pt x="154" y="265"/>
                      <a:pt x="154" y="258"/>
                    </a:cubicBezTo>
                    <a:cubicBezTo>
                      <a:pt x="154" y="251"/>
                      <a:pt x="151" y="255"/>
                      <a:pt x="148" y="259"/>
                    </a:cubicBezTo>
                    <a:cubicBezTo>
                      <a:pt x="141" y="267"/>
                      <a:pt x="123" y="284"/>
                      <a:pt x="121" y="286"/>
                    </a:cubicBezTo>
                    <a:cubicBezTo>
                      <a:pt x="110" y="301"/>
                      <a:pt x="111" y="319"/>
                      <a:pt x="104" y="326"/>
                    </a:cubicBezTo>
                    <a:cubicBezTo>
                      <a:pt x="100" y="330"/>
                      <a:pt x="93" y="335"/>
                      <a:pt x="89" y="333"/>
                    </a:cubicBezTo>
                    <a:cubicBezTo>
                      <a:pt x="87" y="328"/>
                      <a:pt x="92" y="326"/>
                      <a:pt x="94" y="323"/>
                    </a:cubicBezTo>
                    <a:cubicBezTo>
                      <a:pt x="96" y="318"/>
                      <a:pt x="104" y="304"/>
                      <a:pt x="105" y="298"/>
                    </a:cubicBezTo>
                    <a:cubicBezTo>
                      <a:pt x="106" y="296"/>
                      <a:pt x="105" y="297"/>
                      <a:pt x="104" y="297"/>
                    </a:cubicBezTo>
                    <a:cubicBezTo>
                      <a:pt x="100" y="299"/>
                      <a:pt x="94" y="304"/>
                      <a:pt x="91" y="305"/>
                    </a:cubicBezTo>
                    <a:cubicBezTo>
                      <a:pt x="53" y="323"/>
                      <a:pt x="51" y="331"/>
                      <a:pt x="32" y="355"/>
                    </a:cubicBezTo>
                    <a:cubicBezTo>
                      <a:pt x="27" y="361"/>
                      <a:pt x="9" y="361"/>
                      <a:pt x="1" y="369"/>
                    </a:cubicBezTo>
                    <a:cubicBezTo>
                      <a:pt x="0" y="370"/>
                      <a:pt x="0" y="370"/>
                      <a:pt x="1" y="370"/>
                    </a:cubicBezTo>
                    <a:cubicBezTo>
                      <a:pt x="31" y="382"/>
                      <a:pt x="76" y="383"/>
                      <a:pt x="118" y="355"/>
                    </a:cubicBezTo>
                    <a:cubicBezTo>
                      <a:pt x="119" y="354"/>
                      <a:pt x="119" y="353"/>
                      <a:pt x="118" y="354"/>
                    </a:cubicBezTo>
                    <a:cubicBezTo>
                      <a:pt x="115" y="354"/>
                      <a:pt x="106" y="356"/>
                      <a:pt x="102" y="356"/>
                    </a:cubicBezTo>
                    <a:cubicBezTo>
                      <a:pt x="99" y="356"/>
                      <a:pt x="85" y="355"/>
                      <a:pt x="86" y="350"/>
                    </a:cubicBezTo>
                    <a:cubicBezTo>
                      <a:pt x="86" y="347"/>
                      <a:pt x="91" y="347"/>
                      <a:pt x="94" y="347"/>
                    </a:cubicBezTo>
                    <a:cubicBezTo>
                      <a:pt x="98" y="347"/>
                      <a:pt x="101" y="347"/>
                      <a:pt x="106" y="347"/>
                    </a:cubicBezTo>
                    <a:cubicBezTo>
                      <a:pt x="124" y="347"/>
                      <a:pt x="137" y="341"/>
                      <a:pt x="151" y="332"/>
                    </a:cubicBezTo>
                    <a:cubicBezTo>
                      <a:pt x="157" y="328"/>
                      <a:pt x="166" y="321"/>
                      <a:pt x="171" y="316"/>
                    </a:cubicBezTo>
                    <a:cubicBezTo>
                      <a:pt x="172" y="315"/>
                      <a:pt x="171" y="314"/>
                      <a:pt x="170" y="314"/>
                    </a:cubicBezTo>
                    <a:cubicBezTo>
                      <a:pt x="159" y="314"/>
                      <a:pt x="140" y="317"/>
                      <a:pt x="129" y="321"/>
                    </a:cubicBezTo>
                    <a:cubicBezTo>
                      <a:pt x="127" y="321"/>
                      <a:pt x="126" y="321"/>
                      <a:pt x="125" y="319"/>
                    </a:cubicBezTo>
                    <a:cubicBezTo>
                      <a:pt x="125" y="316"/>
                      <a:pt x="125" y="315"/>
                      <a:pt x="128" y="315"/>
                    </a:cubicBezTo>
                    <a:cubicBezTo>
                      <a:pt x="141" y="312"/>
                      <a:pt x="181" y="303"/>
                      <a:pt x="198" y="280"/>
                    </a:cubicBezTo>
                    <a:cubicBezTo>
                      <a:pt x="201" y="277"/>
                      <a:pt x="204" y="273"/>
                      <a:pt x="206" y="269"/>
                    </a:cubicBezTo>
                    <a:cubicBezTo>
                      <a:pt x="207" y="267"/>
                      <a:pt x="206" y="267"/>
                      <a:pt x="205" y="268"/>
                    </a:cubicBezTo>
                    <a:cubicBezTo>
                      <a:pt x="202" y="268"/>
                      <a:pt x="199" y="271"/>
                      <a:pt x="197" y="271"/>
                    </a:cubicBezTo>
                    <a:cubicBezTo>
                      <a:pt x="194" y="273"/>
                      <a:pt x="175" y="280"/>
                      <a:pt x="173" y="278"/>
                    </a:cubicBezTo>
                    <a:cubicBezTo>
                      <a:pt x="170" y="275"/>
                      <a:pt x="174" y="272"/>
                      <a:pt x="176" y="271"/>
                    </a:cubicBezTo>
                    <a:cubicBezTo>
                      <a:pt x="186" y="263"/>
                      <a:pt x="199" y="261"/>
                      <a:pt x="210" y="252"/>
                    </a:cubicBezTo>
                    <a:cubicBezTo>
                      <a:pt x="228" y="237"/>
                      <a:pt x="236" y="221"/>
                      <a:pt x="247" y="206"/>
                    </a:cubicBezTo>
                    <a:cubicBezTo>
                      <a:pt x="246" y="201"/>
                      <a:pt x="228" y="214"/>
                      <a:pt x="225" y="215"/>
                    </a:cubicBezTo>
                    <a:cubicBezTo>
                      <a:pt x="223" y="216"/>
                      <a:pt x="218" y="218"/>
                      <a:pt x="216" y="216"/>
                    </a:cubicBezTo>
                    <a:cubicBezTo>
                      <a:pt x="211" y="213"/>
                      <a:pt x="220" y="208"/>
                      <a:pt x="221" y="207"/>
                    </a:cubicBezTo>
                    <a:cubicBezTo>
                      <a:pt x="237" y="198"/>
                      <a:pt x="247" y="182"/>
                      <a:pt x="257" y="152"/>
                    </a:cubicBezTo>
                    <a:cubicBezTo>
                      <a:pt x="258" y="150"/>
                      <a:pt x="259" y="147"/>
                      <a:pt x="256" y="148"/>
                    </a:cubicBezTo>
                    <a:cubicBezTo>
                      <a:pt x="253" y="150"/>
                      <a:pt x="244" y="162"/>
                      <a:pt x="237" y="158"/>
                    </a:cubicBezTo>
                    <a:cubicBezTo>
                      <a:pt x="234" y="156"/>
                      <a:pt x="242" y="148"/>
                      <a:pt x="244" y="144"/>
                    </a:cubicBezTo>
                    <a:cubicBezTo>
                      <a:pt x="253" y="128"/>
                      <a:pt x="255" y="111"/>
                      <a:pt x="256" y="90"/>
                    </a:cubicBezTo>
                    <a:cubicBezTo>
                      <a:pt x="256" y="88"/>
                      <a:pt x="255" y="88"/>
                      <a:pt x="254" y="89"/>
                    </a:cubicBezTo>
                    <a:close/>
                    <a:moveTo>
                      <a:pt x="210" y="10"/>
                    </a:moveTo>
                    <a:cubicBezTo>
                      <a:pt x="209" y="20"/>
                      <a:pt x="211" y="39"/>
                      <a:pt x="214" y="49"/>
                    </a:cubicBezTo>
                    <a:cubicBezTo>
                      <a:pt x="215" y="52"/>
                      <a:pt x="217" y="61"/>
                      <a:pt x="214" y="63"/>
                    </a:cubicBezTo>
                    <a:cubicBezTo>
                      <a:pt x="211" y="64"/>
                      <a:pt x="210" y="61"/>
                      <a:pt x="208" y="60"/>
                    </a:cubicBezTo>
                    <a:cubicBezTo>
                      <a:pt x="205" y="57"/>
                      <a:pt x="202" y="54"/>
                      <a:pt x="198" y="52"/>
                    </a:cubicBezTo>
                    <a:cubicBezTo>
                      <a:pt x="195" y="49"/>
                      <a:pt x="194" y="50"/>
                      <a:pt x="196" y="54"/>
                    </a:cubicBezTo>
                    <a:cubicBezTo>
                      <a:pt x="197" y="59"/>
                      <a:pt x="199" y="67"/>
                      <a:pt x="200" y="72"/>
                    </a:cubicBezTo>
                    <a:cubicBezTo>
                      <a:pt x="204" y="82"/>
                      <a:pt x="212" y="91"/>
                      <a:pt x="218" y="99"/>
                    </a:cubicBezTo>
                    <a:cubicBezTo>
                      <a:pt x="221" y="104"/>
                      <a:pt x="224" y="108"/>
                      <a:pt x="226" y="112"/>
                    </a:cubicBezTo>
                    <a:cubicBezTo>
                      <a:pt x="226" y="113"/>
                      <a:pt x="226" y="114"/>
                      <a:pt x="227" y="114"/>
                    </a:cubicBezTo>
                    <a:cubicBezTo>
                      <a:pt x="228" y="114"/>
                      <a:pt x="229" y="113"/>
                      <a:pt x="229" y="112"/>
                    </a:cubicBezTo>
                    <a:cubicBezTo>
                      <a:pt x="231" y="107"/>
                      <a:pt x="236" y="100"/>
                      <a:pt x="240" y="95"/>
                    </a:cubicBezTo>
                    <a:cubicBezTo>
                      <a:pt x="248" y="82"/>
                      <a:pt x="253" y="62"/>
                      <a:pt x="252" y="40"/>
                    </a:cubicBezTo>
                    <a:cubicBezTo>
                      <a:pt x="252" y="37"/>
                      <a:pt x="252" y="34"/>
                      <a:pt x="252" y="32"/>
                    </a:cubicBezTo>
                    <a:cubicBezTo>
                      <a:pt x="250" y="30"/>
                      <a:pt x="249" y="32"/>
                      <a:pt x="248" y="34"/>
                    </a:cubicBezTo>
                    <a:cubicBezTo>
                      <a:pt x="245" y="40"/>
                      <a:pt x="241" y="48"/>
                      <a:pt x="238" y="55"/>
                    </a:cubicBezTo>
                    <a:cubicBezTo>
                      <a:pt x="237" y="59"/>
                      <a:pt x="232" y="57"/>
                      <a:pt x="232" y="53"/>
                    </a:cubicBezTo>
                    <a:cubicBezTo>
                      <a:pt x="232" y="52"/>
                      <a:pt x="232" y="50"/>
                      <a:pt x="232" y="49"/>
                    </a:cubicBezTo>
                    <a:cubicBezTo>
                      <a:pt x="234" y="36"/>
                      <a:pt x="222" y="19"/>
                      <a:pt x="217" y="9"/>
                    </a:cubicBezTo>
                    <a:cubicBezTo>
                      <a:pt x="214" y="4"/>
                      <a:pt x="212" y="0"/>
                      <a:pt x="2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ŝľîḋé"/>
              <p:cNvSpPr/>
              <p:nvPr/>
            </p:nvSpPr>
            <p:spPr bwMode="auto">
              <a:xfrm>
                <a:off x="2428876" y="3054351"/>
                <a:ext cx="204788" cy="217488"/>
              </a:xfrm>
              <a:custGeom>
                <a:avLst/>
                <a:gdLst>
                  <a:gd name="T0" fmla="*/ 37 w 62"/>
                  <a:gd name="T1" fmla="*/ 3 h 66"/>
                  <a:gd name="T2" fmla="*/ 50 w 62"/>
                  <a:gd name="T3" fmla="*/ 57 h 66"/>
                  <a:gd name="T4" fmla="*/ 13 w 62"/>
                  <a:gd name="T5" fmla="*/ 59 h 66"/>
                  <a:gd name="T6" fmla="*/ 9 w 62"/>
                  <a:gd name="T7" fmla="*/ 56 h 66"/>
                  <a:gd name="T8" fmla="*/ 9 w 62"/>
                  <a:gd name="T9" fmla="*/ 48 h 66"/>
                  <a:gd name="T10" fmla="*/ 21 w 62"/>
                  <a:gd name="T11" fmla="*/ 47 h 66"/>
                  <a:gd name="T12" fmla="*/ 28 w 62"/>
                  <a:gd name="T13" fmla="*/ 52 h 66"/>
                  <a:gd name="T14" fmla="*/ 37 w 62"/>
                  <a:gd name="T15" fmla="*/ 43 h 66"/>
                  <a:gd name="T16" fmla="*/ 36 w 62"/>
                  <a:gd name="T17" fmla="*/ 41 h 66"/>
                  <a:gd name="T18" fmla="*/ 29 w 62"/>
                  <a:gd name="T19" fmla="*/ 43 h 66"/>
                  <a:gd name="T20" fmla="*/ 9 w 62"/>
                  <a:gd name="T21" fmla="*/ 12 h 66"/>
                  <a:gd name="T22" fmla="*/ 37 w 62"/>
                  <a:gd name="T23" fmla="*/ 3 h 66"/>
                  <a:gd name="T24" fmla="*/ 26 w 62"/>
                  <a:gd name="T25" fmla="*/ 18 h 66"/>
                  <a:gd name="T26" fmla="*/ 32 w 62"/>
                  <a:gd name="T27" fmla="*/ 29 h 66"/>
                  <a:gd name="T28" fmla="*/ 37 w 62"/>
                  <a:gd name="T29" fmla="*/ 27 h 66"/>
                  <a:gd name="T30" fmla="*/ 37 w 62"/>
                  <a:gd name="T31" fmla="*/ 24 h 66"/>
                  <a:gd name="T32" fmla="*/ 34 w 62"/>
                  <a:gd name="T33" fmla="*/ 17 h 66"/>
                  <a:gd name="T34" fmla="*/ 26 w 62"/>
                  <a:gd name="T35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66">
                    <a:moveTo>
                      <a:pt x="37" y="3"/>
                    </a:moveTo>
                    <a:cubicBezTo>
                      <a:pt x="60" y="9"/>
                      <a:pt x="62" y="41"/>
                      <a:pt x="50" y="57"/>
                    </a:cubicBezTo>
                    <a:cubicBezTo>
                      <a:pt x="43" y="66"/>
                      <a:pt x="23" y="66"/>
                      <a:pt x="13" y="59"/>
                    </a:cubicBezTo>
                    <a:cubicBezTo>
                      <a:pt x="12" y="59"/>
                      <a:pt x="11" y="57"/>
                      <a:pt x="9" y="56"/>
                    </a:cubicBezTo>
                    <a:cubicBezTo>
                      <a:pt x="8" y="54"/>
                      <a:pt x="5" y="49"/>
                      <a:pt x="9" y="48"/>
                    </a:cubicBezTo>
                    <a:cubicBezTo>
                      <a:pt x="12" y="47"/>
                      <a:pt x="19" y="46"/>
                      <a:pt x="21" y="47"/>
                    </a:cubicBezTo>
                    <a:cubicBezTo>
                      <a:pt x="24" y="48"/>
                      <a:pt x="25" y="51"/>
                      <a:pt x="28" y="52"/>
                    </a:cubicBezTo>
                    <a:cubicBezTo>
                      <a:pt x="32" y="52"/>
                      <a:pt x="36" y="47"/>
                      <a:pt x="37" y="43"/>
                    </a:cubicBezTo>
                    <a:cubicBezTo>
                      <a:pt x="37" y="41"/>
                      <a:pt x="37" y="41"/>
                      <a:pt x="36" y="41"/>
                    </a:cubicBezTo>
                    <a:cubicBezTo>
                      <a:pt x="33" y="41"/>
                      <a:pt x="31" y="43"/>
                      <a:pt x="29" y="43"/>
                    </a:cubicBezTo>
                    <a:cubicBezTo>
                      <a:pt x="11" y="46"/>
                      <a:pt x="0" y="26"/>
                      <a:pt x="9" y="12"/>
                    </a:cubicBezTo>
                    <a:cubicBezTo>
                      <a:pt x="16" y="3"/>
                      <a:pt x="27" y="0"/>
                      <a:pt x="37" y="3"/>
                    </a:cubicBezTo>
                    <a:close/>
                    <a:moveTo>
                      <a:pt x="26" y="18"/>
                    </a:moveTo>
                    <a:cubicBezTo>
                      <a:pt x="24" y="23"/>
                      <a:pt x="25" y="30"/>
                      <a:pt x="32" y="29"/>
                    </a:cubicBezTo>
                    <a:cubicBezTo>
                      <a:pt x="34" y="29"/>
                      <a:pt x="36" y="28"/>
                      <a:pt x="37" y="27"/>
                    </a:cubicBezTo>
                    <a:cubicBezTo>
                      <a:pt x="37" y="26"/>
                      <a:pt x="37" y="25"/>
                      <a:pt x="37" y="24"/>
                    </a:cubicBezTo>
                    <a:cubicBezTo>
                      <a:pt x="36" y="21"/>
                      <a:pt x="36" y="18"/>
                      <a:pt x="34" y="17"/>
                    </a:cubicBezTo>
                    <a:cubicBezTo>
                      <a:pt x="31" y="16"/>
                      <a:pt x="27" y="15"/>
                      <a:pt x="2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lîḋê"/>
              <p:cNvSpPr/>
              <p:nvPr/>
            </p:nvSpPr>
            <p:spPr bwMode="auto">
              <a:xfrm>
                <a:off x="2195513" y="3054351"/>
                <a:ext cx="128588" cy="207963"/>
              </a:xfrm>
              <a:custGeom>
                <a:avLst/>
                <a:gdLst>
                  <a:gd name="T0" fmla="*/ 21 w 39"/>
                  <a:gd name="T1" fmla="*/ 1 h 63"/>
                  <a:gd name="T2" fmla="*/ 28 w 39"/>
                  <a:gd name="T3" fmla="*/ 1 h 63"/>
                  <a:gd name="T4" fmla="*/ 30 w 39"/>
                  <a:gd name="T5" fmla="*/ 9 h 63"/>
                  <a:gd name="T6" fmla="*/ 29 w 39"/>
                  <a:gd name="T7" fmla="*/ 45 h 63"/>
                  <a:gd name="T8" fmla="*/ 38 w 39"/>
                  <a:gd name="T9" fmla="*/ 48 h 63"/>
                  <a:gd name="T10" fmla="*/ 37 w 39"/>
                  <a:gd name="T11" fmla="*/ 61 h 63"/>
                  <a:gd name="T12" fmla="*/ 22 w 39"/>
                  <a:gd name="T13" fmla="*/ 62 h 63"/>
                  <a:gd name="T14" fmla="*/ 1 w 39"/>
                  <a:gd name="T15" fmla="*/ 60 h 63"/>
                  <a:gd name="T16" fmla="*/ 0 w 39"/>
                  <a:gd name="T17" fmla="*/ 51 h 63"/>
                  <a:gd name="T18" fmla="*/ 3 w 39"/>
                  <a:gd name="T19" fmla="*/ 47 h 63"/>
                  <a:gd name="T20" fmla="*/ 8 w 39"/>
                  <a:gd name="T21" fmla="*/ 47 h 63"/>
                  <a:gd name="T22" fmla="*/ 9 w 39"/>
                  <a:gd name="T23" fmla="*/ 43 h 63"/>
                  <a:gd name="T24" fmla="*/ 9 w 39"/>
                  <a:gd name="T25" fmla="*/ 30 h 63"/>
                  <a:gd name="T26" fmla="*/ 9 w 39"/>
                  <a:gd name="T27" fmla="*/ 24 h 63"/>
                  <a:gd name="T28" fmla="*/ 8 w 39"/>
                  <a:gd name="T29" fmla="*/ 23 h 63"/>
                  <a:gd name="T30" fmla="*/ 3 w 39"/>
                  <a:gd name="T31" fmla="*/ 23 h 63"/>
                  <a:gd name="T32" fmla="*/ 1 w 39"/>
                  <a:gd name="T33" fmla="*/ 22 h 63"/>
                  <a:gd name="T34" fmla="*/ 1 w 39"/>
                  <a:gd name="T35" fmla="*/ 11 h 63"/>
                  <a:gd name="T36" fmla="*/ 7 w 39"/>
                  <a:gd name="T37" fmla="*/ 8 h 63"/>
                  <a:gd name="T38" fmla="*/ 15 w 39"/>
                  <a:gd name="T39" fmla="*/ 5 h 63"/>
                  <a:gd name="T40" fmla="*/ 21 w 39"/>
                  <a:gd name="T41" fmla="*/ 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63">
                    <a:moveTo>
                      <a:pt x="21" y="1"/>
                    </a:moveTo>
                    <a:cubicBezTo>
                      <a:pt x="23" y="0"/>
                      <a:pt x="27" y="0"/>
                      <a:pt x="28" y="1"/>
                    </a:cubicBezTo>
                    <a:cubicBezTo>
                      <a:pt x="30" y="2"/>
                      <a:pt x="30" y="6"/>
                      <a:pt x="30" y="9"/>
                    </a:cubicBezTo>
                    <a:cubicBezTo>
                      <a:pt x="29" y="21"/>
                      <a:pt x="29" y="33"/>
                      <a:pt x="29" y="45"/>
                    </a:cubicBezTo>
                    <a:cubicBezTo>
                      <a:pt x="29" y="48"/>
                      <a:pt x="36" y="45"/>
                      <a:pt x="38" y="48"/>
                    </a:cubicBezTo>
                    <a:cubicBezTo>
                      <a:pt x="39" y="51"/>
                      <a:pt x="39" y="59"/>
                      <a:pt x="37" y="61"/>
                    </a:cubicBezTo>
                    <a:cubicBezTo>
                      <a:pt x="34" y="63"/>
                      <a:pt x="26" y="62"/>
                      <a:pt x="22" y="62"/>
                    </a:cubicBezTo>
                    <a:cubicBezTo>
                      <a:pt x="17" y="62"/>
                      <a:pt x="4" y="63"/>
                      <a:pt x="1" y="60"/>
                    </a:cubicBezTo>
                    <a:cubicBezTo>
                      <a:pt x="0" y="59"/>
                      <a:pt x="0" y="54"/>
                      <a:pt x="0" y="51"/>
                    </a:cubicBezTo>
                    <a:cubicBezTo>
                      <a:pt x="1" y="49"/>
                      <a:pt x="1" y="47"/>
                      <a:pt x="3" y="47"/>
                    </a:cubicBezTo>
                    <a:cubicBezTo>
                      <a:pt x="4" y="47"/>
                      <a:pt x="6" y="47"/>
                      <a:pt x="8" y="47"/>
                    </a:cubicBezTo>
                    <a:cubicBezTo>
                      <a:pt x="10" y="46"/>
                      <a:pt x="9" y="45"/>
                      <a:pt x="9" y="43"/>
                    </a:cubicBezTo>
                    <a:cubicBezTo>
                      <a:pt x="9" y="39"/>
                      <a:pt x="9" y="35"/>
                      <a:pt x="9" y="30"/>
                    </a:cubicBezTo>
                    <a:cubicBezTo>
                      <a:pt x="9" y="28"/>
                      <a:pt x="9" y="26"/>
                      <a:pt x="9" y="24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3"/>
                      <a:pt x="4" y="23"/>
                      <a:pt x="3" y="23"/>
                    </a:cubicBezTo>
                    <a:cubicBezTo>
                      <a:pt x="2" y="23"/>
                      <a:pt x="1" y="22"/>
                      <a:pt x="1" y="22"/>
                    </a:cubicBezTo>
                    <a:cubicBezTo>
                      <a:pt x="0" y="19"/>
                      <a:pt x="0" y="13"/>
                      <a:pt x="1" y="11"/>
                    </a:cubicBezTo>
                    <a:cubicBezTo>
                      <a:pt x="2" y="8"/>
                      <a:pt x="4" y="9"/>
                      <a:pt x="7" y="8"/>
                    </a:cubicBezTo>
                    <a:cubicBezTo>
                      <a:pt x="9" y="7"/>
                      <a:pt x="13" y="6"/>
                      <a:pt x="15" y="5"/>
                    </a:cubicBezTo>
                    <a:cubicBezTo>
                      <a:pt x="18" y="4"/>
                      <a:pt x="19" y="2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ľïḑé"/>
              <p:cNvSpPr/>
              <p:nvPr/>
            </p:nvSpPr>
            <p:spPr bwMode="auto">
              <a:xfrm>
                <a:off x="2771776" y="3038476"/>
                <a:ext cx="165100" cy="217488"/>
              </a:xfrm>
              <a:custGeom>
                <a:avLst/>
                <a:gdLst>
                  <a:gd name="T0" fmla="*/ 49 w 50"/>
                  <a:gd name="T1" fmla="*/ 20 h 66"/>
                  <a:gd name="T2" fmla="*/ 47 w 50"/>
                  <a:gd name="T3" fmla="*/ 32 h 66"/>
                  <a:gd name="T4" fmla="*/ 21 w 50"/>
                  <a:gd name="T5" fmla="*/ 50 h 66"/>
                  <a:gd name="T6" fmla="*/ 20 w 50"/>
                  <a:gd name="T7" fmla="*/ 51 h 66"/>
                  <a:gd name="T8" fmla="*/ 21 w 50"/>
                  <a:gd name="T9" fmla="*/ 52 h 66"/>
                  <a:gd name="T10" fmla="*/ 33 w 50"/>
                  <a:gd name="T11" fmla="*/ 52 h 66"/>
                  <a:gd name="T12" fmla="*/ 36 w 50"/>
                  <a:gd name="T13" fmla="*/ 50 h 66"/>
                  <a:gd name="T14" fmla="*/ 37 w 50"/>
                  <a:gd name="T15" fmla="*/ 47 h 66"/>
                  <a:gd name="T16" fmla="*/ 50 w 50"/>
                  <a:gd name="T17" fmla="*/ 47 h 66"/>
                  <a:gd name="T18" fmla="*/ 50 w 50"/>
                  <a:gd name="T19" fmla="*/ 66 h 66"/>
                  <a:gd name="T20" fmla="*/ 2 w 50"/>
                  <a:gd name="T21" fmla="*/ 66 h 66"/>
                  <a:gd name="T22" fmla="*/ 13 w 50"/>
                  <a:gd name="T23" fmla="*/ 39 h 66"/>
                  <a:gd name="T24" fmla="*/ 17 w 50"/>
                  <a:gd name="T25" fmla="*/ 36 h 66"/>
                  <a:gd name="T26" fmla="*/ 30 w 50"/>
                  <a:gd name="T27" fmla="*/ 23 h 66"/>
                  <a:gd name="T28" fmla="*/ 21 w 50"/>
                  <a:gd name="T29" fmla="*/ 18 h 66"/>
                  <a:gd name="T30" fmla="*/ 18 w 50"/>
                  <a:gd name="T31" fmla="*/ 25 h 66"/>
                  <a:gd name="T32" fmla="*/ 3 w 50"/>
                  <a:gd name="T33" fmla="*/ 25 h 66"/>
                  <a:gd name="T34" fmla="*/ 6 w 50"/>
                  <a:gd name="T35" fmla="*/ 13 h 66"/>
                  <a:gd name="T36" fmla="*/ 49 w 50"/>
                  <a:gd name="T37" fmla="*/ 2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66">
                    <a:moveTo>
                      <a:pt x="49" y="20"/>
                    </a:moveTo>
                    <a:cubicBezTo>
                      <a:pt x="50" y="24"/>
                      <a:pt x="49" y="29"/>
                      <a:pt x="47" y="32"/>
                    </a:cubicBezTo>
                    <a:cubicBezTo>
                      <a:pt x="41" y="40"/>
                      <a:pt x="28" y="43"/>
                      <a:pt x="21" y="5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20" y="52"/>
                      <a:pt x="21" y="52"/>
                    </a:cubicBezTo>
                    <a:cubicBezTo>
                      <a:pt x="23" y="52"/>
                      <a:pt x="29" y="53"/>
                      <a:pt x="33" y="52"/>
                    </a:cubicBezTo>
                    <a:cubicBezTo>
                      <a:pt x="35" y="52"/>
                      <a:pt x="35" y="52"/>
                      <a:pt x="36" y="50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0" y="48"/>
                      <a:pt x="11" y="41"/>
                      <a:pt x="13" y="39"/>
                    </a:cubicBezTo>
                    <a:cubicBezTo>
                      <a:pt x="15" y="38"/>
                      <a:pt x="15" y="38"/>
                      <a:pt x="17" y="36"/>
                    </a:cubicBezTo>
                    <a:cubicBezTo>
                      <a:pt x="21" y="33"/>
                      <a:pt x="30" y="28"/>
                      <a:pt x="30" y="23"/>
                    </a:cubicBezTo>
                    <a:cubicBezTo>
                      <a:pt x="29" y="19"/>
                      <a:pt x="25" y="16"/>
                      <a:pt x="21" y="18"/>
                    </a:cubicBezTo>
                    <a:cubicBezTo>
                      <a:pt x="19" y="19"/>
                      <a:pt x="20" y="23"/>
                      <a:pt x="18" y="25"/>
                    </a:cubicBezTo>
                    <a:cubicBezTo>
                      <a:pt x="16" y="27"/>
                      <a:pt x="4" y="27"/>
                      <a:pt x="3" y="25"/>
                    </a:cubicBezTo>
                    <a:cubicBezTo>
                      <a:pt x="0" y="22"/>
                      <a:pt x="4" y="15"/>
                      <a:pt x="6" y="13"/>
                    </a:cubicBezTo>
                    <a:cubicBezTo>
                      <a:pt x="16" y="0"/>
                      <a:pt x="43" y="4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ŝḻiďé"/>
              <p:cNvSpPr/>
              <p:nvPr/>
            </p:nvSpPr>
            <p:spPr bwMode="auto">
              <a:xfrm>
                <a:off x="1522413" y="2971801"/>
                <a:ext cx="2443163" cy="1690688"/>
              </a:xfrm>
              <a:custGeom>
                <a:avLst/>
                <a:gdLst>
                  <a:gd name="T0" fmla="*/ 61 w 741"/>
                  <a:gd name="T1" fmla="*/ 65 h 512"/>
                  <a:gd name="T2" fmla="*/ 21 w 741"/>
                  <a:gd name="T3" fmla="*/ 28 h 512"/>
                  <a:gd name="T4" fmla="*/ 2 w 741"/>
                  <a:gd name="T5" fmla="*/ 120 h 512"/>
                  <a:gd name="T6" fmla="*/ 10 w 741"/>
                  <a:gd name="T7" fmla="*/ 93 h 512"/>
                  <a:gd name="T8" fmla="*/ 64 w 741"/>
                  <a:gd name="T9" fmla="*/ 83 h 512"/>
                  <a:gd name="T10" fmla="*/ 62 w 741"/>
                  <a:gd name="T11" fmla="*/ 96 h 512"/>
                  <a:gd name="T12" fmla="*/ 65 w 741"/>
                  <a:gd name="T13" fmla="*/ 143 h 512"/>
                  <a:gd name="T14" fmla="*/ 71 w 741"/>
                  <a:gd name="T15" fmla="*/ 182 h 512"/>
                  <a:gd name="T16" fmla="*/ 19 w 741"/>
                  <a:gd name="T17" fmla="*/ 260 h 512"/>
                  <a:gd name="T18" fmla="*/ 73 w 741"/>
                  <a:gd name="T19" fmla="*/ 224 h 512"/>
                  <a:gd name="T20" fmla="*/ 92 w 741"/>
                  <a:gd name="T21" fmla="*/ 271 h 512"/>
                  <a:gd name="T22" fmla="*/ 31 w 741"/>
                  <a:gd name="T23" fmla="*/ 292 h 512"/>
                  <a:gd name="T24" fmla="*/ 95 w 741"/>
                  <a:gd name="T25" fmla="*/ 337 h 512"/>
                  <a:gd name="T26" fmla="*/ 63 w 741"/>
                  <a:gd name="T27" fmla="*/ 351 h 512"/>
                  <a:gd name="T28" fmla="*/ 115 w 741"/>
                  <a:gd name="T29" fmla="*/ 319 h 512"/>
                  <a:gd name="T30" fmla="*/ 95 w 741"/>
                  <a:gd name="T31" fmla="*/ 337 h 512"/>
                  <a:gd name="T32" fmla="*/ 126 w 741"/>
                  <a:gd name="T33" fmla="*/ 438 h 512"/>
                  <a:gd name="T34" fmla="*/ 158 w 741"/>
                  <a:gd name="T35" fmla="*/ 368 h 512"/>
                  <a:gd name="T36" fmla="*/ 153 w 741"/>
                  <a:gd name="T37" fmla="*/ 402 h 512"/>
                  <a:gd name="T38" fmla="*/ 159 w 741"/>
                  <a:gd name="T39" fmla="*/ 444 h 512"/>
                  <a:gd name="T40" fmla="*/ 210 w 741"/>
                  <a:gd name="T41" fmla="*/ 403 h 512"/>
                  <a:gd name="T42" fmla="*/ 197 w 741"/>
                  <a:gd name="T43" fmla="*/ 466 h 512"/>
                  <a:gd name="T44" fmla="*/ 248 w 741"/>
                  <a:gd name="T45" fmla="*/ 470 h 512"/>
                  <a:gd name="T46" fmla="*/ 272 w 741"/>
                  <a:gd name="T47" fmla="*/ 439 h 512"/>
                  <a:gd name="T48" fmla="*/ 208 w 741"/>
                  <a:gd name="T49" fmla="*/ 467 h 512"/>
                  <a:gd name="T50" fmla="*/ 335 w 741"/>
                  <a:gd name="T51" fmla="*/ 489 h 512"/>
                  <a:gd name="T52" fmla="*/ 340 w 741"/>
                  <a:gd name="T53" fmla="*/ 457 h 512"/>
                  <a:gd name="T54" fmla="*/ 321 w 741"/>
                  <a:gd name="T55" fmla="*/ 493 h 512"/>
                  <a:gd name="T56" fmla="*/ 427 w 741"/>
                  <a:gd name="T57" fmla="*/ 448 h 512"/>
                  <a:gd name="T58" fmla="*/ 455 w 741"/>
                  <a:gd name="T59" fmla="*/ 448 h 512"/>
                  <a:gd name="T60" fmla="*/ 463 w 741"/>
                  <a:gd name="T61" fmla="*/ 446 h 512"/>
                  <a:gd name="T62" fmla="*/ 407 w 741"/>
                  <a:gd name="T63" fmla="*/ 456 h 512"/>
                  <a:gd name="T64" fmla="*/ 501 w 741"/>
                  <a:gd name="T65" fmla="*/ 484 h 512"/>
                  <a:gd name="T66" fmla="*/ 521 w 741"/>
                  <a:gd name="T67" fmla="*/ 422 h 512"/>
                  <a:gd name="T68" fmla="*/ 527 w 741"/>
                  <a:gd name="T69" fmla="*/ 419 h 512"/>
                  <a:gd name="T70" fmla="*/ 512 w 741"/>
                  <a:gd name="T71" fmla="*/ 483 h 512"/>
                  <a:gd name="T72" fmla="*/ 587 w 741"/>
                  <a:gd name="T73" fmla="*/ 447 h 512"/>
                  <a:gd name="T74" fmla="*/ 534 w 741"/>
                  <a:gd name="T75" fmla="*/ 408 h 512"/>
                  <a:gd name="T76" fmla="*/ 603 w 741"/>
                  <a:gd name="T77" fmla="*/ 347 h 512"/>
                  <a:gd name="T78" fmla="*/ 621 w 741"/>
                  <a:gd name="T79" fmla="*/ 418 h 512"/>
                  <a:gd name="T80" fmla="*/ 578 w 741"/>
                  <a:gd name="T81" fmla="*/ 378 h 512"/>
                  <a:gd name="T82" fmla="*/ 687 w 741"/>
                  <a:gd name="T83" fmla="*/ 340 h 512"/>
                  <a:gd name="T84" fmla="*/ 609 w 741"/>
                  <a:gd name="T85" fmla="*/ 343 h 512"/>
                  <a:gd name="T86" fmla="*/ 633 w 741"/>
                  <a:gd name="T87" fmla="*/ 314 h 512"/>
                  <a:gd name="T88" fmla="*/ 656 w 741"/>
                  <a:gd name="T89" fmla="*/ 322 h 512"/>
                  <a:gd name="T90" fmla="*/ 679 w 741"/>
                  <a:gd name="T91" fmla="*/ 335 h 512"/>
                  <a:gd name="T92" fmla="*/ 695 w 741"/>
                  <a:gd name="T93" fmla="*/ 316 h 512"/>
                  <a:gd name="T94" fmla="*/ 677 w 741"/>
                  <a:gd name="T95" fmla="*/ 248 h 512"/>
                  <a:gd name="T96" fmla="*/ 715 w 741"/>
                  <a:gd name="T97" fmla="*/ 284 h 512"/>
                  <a:gd name="T98" fmla="*/ 703 w 741"/>
                  <a:gd name="T99" fmla="*/ 299 h 512"/>
                  <a:gd name="T100" fmla="*/ 657 w 741"/>
                  <a:gd name="T101" fmla="*/ 282 h 512"/>
                  <a:gd name="T102" fmla="*/ 673 w 741"/>
                  <a:gd name="T103" fmla="*/ 212 h 512"/>
                  <a:gd name="T104" fmla="*/ 717 w 741"/>
                  <a:gd name="T105" fmla="*/ 238 h 512"/>
                  <a:gd name="T106" fmla="*/ 735 w 741"/>
                  <a:gd name="T107" fmla="*/ 158 h 512"/>
                  <a:gd name="T108" fmla="*/ 683 w 741"/>
                  <a:gd name="T109" fmla="*/ 173 h 512"/>
                  <a:gd name="T110" fmla="*/ 684 w 741"/>
                  <a:gd name="T111" fmla="*/ 160 h 512"/>
                  <a:gd name="T112" fmla="*/ 738 w 741"/>
                  <a:gd name="T113" fmla="*/ 122 h 512"/>
                  <a:gd name="T114" fmla="*/ 689 w 741"/>
                  <a:gd name="T115" fmla="*/ 146 h 512"/>
                  <a:gd name="T116" fmla="*/ 681 w 741"/>
                  <a:gd name="T117" fmla="*/ 88 h 512"/>
                  <a:gd name="T118" fmla="*/ 723 w 741"/>
                  <a:gd name="T119" fmla="*/ 47 h 512"/>
                  <a:gd name="T120" fmla="*/ 670 w 741"/>
                  <a:gd name="T121" fmla="*/ 87 h 512"/>
                  <a:gd name="T122" fmla="*/ 660 w 741"/>
                  <a:gd name="T123" fmla="*/ 41 h 512"/>
                  <a:gd name="T124" fmla="*/ 691 w 741"/>
                  <a:gd name="T125" fmla="*/ 37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1" h="512">
                    <a:moveTo>
                      <a:pt x="63" y="7"/>
                    </a:moveTo>
                    <a:cubicBezTo>
                      <a:pt x="83" y="15"/>
                      <a:pt x="90" y="33"/>
                      <a:pt x="83" y="54"/>
                    </a:cubicBezTo>
                    <a:cubicBezTo>
                      <a:pt x="80" y="65"/>
                      <a:pt x="73" y="70"/>
                      <a:pt x="67" y="73"/>
                    </a:cubicBezTo>
                    <a:cubicBezTo>
                      <a:pt x="63" y="72"/>
                      <a:pt x="60" y="71"/>
                      <a:pt x="58" y="70"/>
                    </a:cubicBezTo>
                    <a:cubicBezTo>
                      <a:pt x="56" y="69"/>
                      <a:pt x="55" y="68"/>
                      <a:pt x="56" y="67"/>
                    </a:cubicBezTo>
                    <a:cubicBezTo>
                      <a:pt x="56" y="65"/>
                      <a:pt x="58" y="65"/>
                      <a:pt x="60" y="65"/>
                    </a:cubicBezTo>
                    <a:cubicBezTo>
                      <a:pt x="60" y="65"/>
                      <a:pt x="61" y="65"/>
                      <a:pt x="61" y="65"/>
                    </a:cubicBezTo>
                    <a:cubicBezTo>
                      <a:pt x="69" y="64"/>
                      <a:pt x="75" y="60"/>
                      <a:pt x="78" y="52"/>
                    </a:cubicBezTo>
                    <a:cubicBezTo>
                      <a:pt x="82" y="38"/>
                      <a:pt x="76" y="28"/>
                      <a:pt x="59" y="21"/>
                    </a:cubicBezTo>
                    <a:cubicBezTo>
                      <a:pt x="43" y="15"/>
                      <a:pt x="31" y="19"/>
                      <a:pt x="25" y="33"/>
                    </a:cubicBezTo>
                    <a:cubicBezTo>
                      <a:pt x="23" y="38"/>
                      <a:pt x="24" y="45"/>
                      <a:pt x="27" y="51"/>
                    </a:cubicBezTo>
                    <a:cubicBezTo>
                      <a:pt x="28" y="54"/>
                      <a:pt x="28" y="56"/>
                      <a:pt x="28" y="57"/>
                    </a:cubicBezTo>
                    <a:cubicBezTo>
                      <a:pt x="27" y="58"/>
                      <a:pt x="26" y="59"/>
                      <a:pt x="25" y="59"/>
                    </a:cubicBezTo>
                    <a:cubicBezTo>
                      <a:pt x="17" y="52"/>
                      <a:pt x="15" y="41"/>
                      <a:pt x="21" y="28"/>
                    </a:cubicBezTo>
                    <a:cubicBezTo>
                      <a:pt x="29" y="8"/>
                      <a:pt x="44" y="0"/>
                      <a:pt x="63" y="7"/>
                    </a:cubicBezTo>
                    <a:close/>
                    <a:moveTo>
                      <a:pt x="57" y="141"/>
                    </a:moveTo>
                    <a:cubicBezTo>
                      <a:pt x="9" y="135"/>
                      <a:pt x="9" y="135"/>
                      <a:pt x="9" y="135"/>
                    </a:cubicBezTo>
                    <a:cubicBezTo>
                      <a:pt x="7" y="135"/>
                      <a:pt x="6" y="135"/>
                      <a:pt x="5" y="137"/>
                    </a:cubicBezTo>
                    <a:cubicBezTo>
                      <a:pt x="4" y="139"/>
                      <a:pt x="4" y="139"/>
                      <a:pt x="2" y="139"/>
                    </a:cubicBezTo>
                    <a:cubicBezTo>
                      <a:pt x="1" y="139"/>
                      <a:pt x="0" y="138"/>
                      <a:pt x="0" y="135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17"/>
                      <a:pt x="3" y="116"/>
                      <a:pt x="5" y="116"/>
                    </a:cubicBezTo>
                    <a:cubicBezTo>
                      <a:pt x="6" y="116"/>
                      <a:pt x="7" y="117"/>
                      <a:pt x="7" y="119"/>
                    </a:cubicBezTo>
                    <a:cubicBezTo>
                      <a:pt x="8" y="120"/>
                      <a:pt x="9" y="122"/>
                      <a:pt x="11" y="122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3" y="91"/>
                      <a:pt x="11" y="91"/>
                      <a:pt x="10" y="93"/>
                    </a:cubicBezTo>
                    <a:cubicBezTo>
                      <a:pt x="10" y="94"/>
                      <a:pt x="9" y="95"/>
                      <a:pt x="8" y="95"/>
                    </a:cubicBezTo>
                    <a:cubicBezTo>
                      <a:pt x="6" y="95"/>
                      <a:pt x="5" y="93"/>
                      <a:pt x="5" y="91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8" y="73"/>
                      <a:pt x="9" y="71"/>
                      <a:pt x="10" y="72"/>
                    </a:cubicBezTo>
                    <a:cubicBezTo>
                      <a:pt x="12" y="72"/>
                      <a:pt x="12" y="73"/>
                      <a:pt x="13" y="74"/>
                    </a:cubicBezTo>
                    <a:cubicBezTo>
                      <a:pt x="13" y="76"/>
                      <a:pt x="14" y="77"/>
                      <a:pt x="16" y="77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5" y="83"/>
                      <a:pt x="66" y="82"/>
                      <a:pt x="67" y="81"/>
                    </a:cubicBezTo>
                    <a:cubicBezTo>
                      <a:pt x="68" y="79"/>
                      <a:pt x="69" y="79"/>
                      <a:pt x="70" y="79"/>
                    </a:cubicBezTo>
                    <a:cubicBezTo>
                      <a:pt x="72" y="79"/>
                      <a:pt x="73" y="80"/>
                      <a:pt x="72" y="83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101"/>
                      <a:pt x="69" y="102"/>
                      <a:pt x="68" y="102"/>
                    </a:cubicBezTo>
                    <a:cubicBezTo>
                      <a:pt x="66" y="102"/>
                      <a:pt x="65" y="101"/>
                      <a:pt x="65" y="99"/>
                    </a:cubicBezTo>
                    <a:cubicBezTo>
                      <a:pt x="64" y="97"/>
                      <a:pt x="63" y="97"/>
                      <a:pt x="62" y="96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58" y="127"/>
                      <a:pt x="58" y="127"/>
                      <a:pt x="58" y="127"/>
                    </a:cubicBezTo>
                    <a:cubicBezTo>
                      <a:pt x="60" y="128"/>
                      <a:pt x="61" y="127"/>
                      <a:pt x="62" y="125"/>
                    </a:cubicBezTo>
                    <a:cubicBezTo>
                      <a:pt x="63" y="124"/>
                      <a:pt x="64" y="123"/>
                      <a:pt x="65" y="123"/>
                    </a:cubicBezTo>
                    <a:cubicBezTo>
                      <a:pt x="67" y="123"/>
                      <a:pt x="67" y="125"/>
                      <a:pt x="67" y="128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65" y="145"/>
                      <a:pt x="64" y="146"/>
                      <a:pt x="62" y="146"/>
                    </a:cubicBezTo>
                    <a:cubicBezTo>
                      <a:pt x="61" y="146"/>
                      <a:pt x="60" y="145"/>
                      <a:pt x="60" y="143"/>
                    </a:cubicBezTo>
                    <a:cubicBezTo>
                      <a:pt x="59" y="142"/>
                      <a:pt x="58" y="141"/>
                      <a:pt x="57" y="141"/>
                    </a:cubicBezTo>
                    <a:close/>
                    <a:moveTo>
                      <a:pt x="42" y="221"/>
                    </a:moveTo>
                    <a:cubicBezTo>
                      <a:pt x="21" y="225"/>
                      <a:pt x="7" y="213"/>
                      <a:pt x="4" y="192"/>
                    </a:cubicBezTo>
                    <a:cubicBezTo>
                      <a:pt x="1" y="171"/>
                      <a:pt x="11" y="156"/>
                      <a:pt x="32" y="153"/>
                    </a:cubicBezTo>
                    <a:cubicBezTo>
                      <a:pt x="53" y="150"/>
                      <a:pt x="68" y="161"/>
                      <a:pt x="71" y="182"/>
                    </a:cubicBezTo>
                    <a:cubicBezTo>
                      <a:pt x="74" y="204"/>
                      <a:pt x="63" y="218"/>
                      <a:pt x="42" y="221"/>
                    </a:cubicBezTo>
                    <a:close/>
                    <a:moveTo>
                      <a:pt x="40" y="207"/>
                    </a:moveTo>
                    <a:cubicBezTo>
                      <a:pt x="58" y="205"/>
                      <a:pt x="67" y="196"/>
                      <a:pt x="65" y="183"/>
                    </a:cubicBezTo>
                    <a:cubicBezTo>
                      <a:pt x="63" y="171"/>
                      <a:pt x="52" y="165"/>
                      <a:pt x="34" y="167"/>
                    </a:cubicBezTo>
                    <a:cubicBezTo>
                      <a:pt x="16" y="170"/>
                      <a:pt x="7" y="179"/>
                      <a:pt x="9" y="191"/>
                    </a:cubicBezTo>
                    <a:cubicBezTo>
                      <a:pt x="11" y="204"/>
                      <a:pt x="22" y="210"/>
                      <a:pt x="40" y="207"/>
                    </a:cubicBezTo>
                    <a:close/>
                    <a:moveTo>
                      <a:pt x="19" y="260"/>
                    </a:moveTo>
                    <a:cubicBezTo>
                      <a:pt x="15" y="249"/>
                      <a:pt x="15" y="249"/>
                      <a:pt x="15" y="249"/>
                    </a:cubicBezTo>
                    <a:cubicBezTo>
                      <a:pt x="14" y="246"/>
                      <a:pt x="14" y="244"/>
                      <a:pt x="16" y="244"/>
                    </a:cubicBezTo>
                    <a:cubicBezTo>
                      <a:pt x="17" y="244"/>
                      <a:pt x="18" y="244"/>
                      <a:pt x="19" y="246"/>
                    </a:cubicBezTo>
                    <a:cubicBezTo>
                      <a:pt x="21" y="248"/>
                      <a:pt x="23" y="249"/>
                      <a:pt x="24" y="248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71" y="232"/>
                      <a:pt x="71" y="231"/>
                      <a:pt x="71" y="228"/>
                    </a:cubicBezTo>
                    <a:cubicBezTo>
                      <a:pt x="71" y="226"/>
                      <a:pt x="72" y="224"/>
                      <a:pt x="73" y="224"/>
                    </a:cubicBezTo>
                    <a:cubicBezTo>
                      <a:pt x="74" y="224"/>
                      <a:pt x="76" y="224"/>
                      <a:pt x="76" y="226"/>
                    </a:cubicBezTo>
                    <a:cubicBezTo>
                      <a:pt x="81" y="239"/>
                      <a:pt x="81" y="239"/>
                      <a:pt x="81" y="239"/>
                    </a:cubicBezTo>
                    <a:cubicBezTo>
                      <a:pt x="86" y="238"/>
                      <a:pt x="76" y="253"/>
                      <a:pt x="51" y="286"/>
                    </a:cubicBezTo>
                    <a:cubicBezTo>
                      <a:pt x="84" y="275"/>
                      <a:pt x="84" y="275"/>
                      <a:pt x="84" y="275"/>
                    </a:cubicBezTo>
                    <a:cubicBezTo>
                      <a:pt x="85" y="274"/>
                      <a:pt x="86" y="273"/>
                      <a:pt x="86" y="271"/>
                    </a:cubicBezTo>
                    <a:cubicBezTo>
                      <a:pt x="86" y="269"/>
                      <a:pt x="87" y="268"/>
                      <a:pt x="88" y="268"/>
                    </a:cubicBezTo>
                    <a:cubicBezTo>
                      <a:pt x="90" y="267"/>
                      <a:pt x="91" y="268"/>
                      <a:pt x="92" y="271"/>
                    </a:cubicBezTo>
                    <a:cubicBezTo>
                      <a:pt x="95" y="280"/>
                      <a:pt x="95" y="280"/>
                      <a:pt x="95" y="280"/>
                    </a:cubicBezTo>
                    <a:cubicBezTo>
                      <a:pt x="96" y="282"/>
                      <a:pt x="95" y="283"/>
                      <a:pt x="94" y="284"/>
                    </a:cubicBezTo>
                    <a:cubicBezTo>
                      <a:pt x="93" y="284"/>
                      <a:pt x="91" y="284"/>
                      <a:pt x="90" y="282"/>
                    </a:cubicBezTo>
                    <a:cubicBezTo>
                      <a:pt x="89" y="281"/>
                      <a:pt x="88" y="281"/>
                      <a:pt x="86" y="281"/>
                    </a:cubicBezTo>
                    <a:cubicBezTo>
                      <a:pt x="37" y="298"/>
                      <a:pt x="37" y="298"/>
                      <a:pt x="37" y="298"/>
                    </a:cubicBezTo>
                    <a:cubicBezTo>
                      <a:pt x="33" y="300"/>
                      <a:pt x="32" y="299"/>
                      <a:pt x="31" y="296"/>
                    </a:cubicBezTo>
                    <a:cubicBezTo>
                      <a:pt x="30" y="294"/>
                      <a:pt x="30" y="293"/>
                      <a:pt x="31" y="292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26" y="255"/>
                      <a:pt x="26" y="255"/>
                      <a:pt x="26" y="255"/>
                    </a:cubicBezTo>
                    <a:cubicBezTo>
                      <a:pt x="25" y="255"/>
                      <a:pt x="24" y="257"/>
                      <a:pt x="24" y="259"/>
                    </a:cubicBezTo>
                    <a:cubicBezTo>
                      <a:pt x="24" y="261"/>
                      <a:pt x="24" y="262"/>
                      <a:pt x="22" y="262"/>
                    </a:cubicBezTo>
                    <a:cubicBezTo>
                      <a:pt x="21" y="263"/>
                      <a:pt x="19" y="262"/>
                      <a:pt x="19" y="260"/>
                    </a:cubicBezTo>
                    <a:close/>
                    <a:moveTo>
                      <a:pt x="95" y="337"/>
                    </a:moveTo>
                    <a:cubicBezTo>
                      <a:pt x="104" y="351"/>
                      <a:pt x="104" y="351"/>
                      <a:pt x="104" y="351"/>
                    </a:cubicBezTo>
                    <a:cubicBezTo>
                      <a:pt x="106" y="354"/>
                      <a:pt x="107" y="356"/>
                      <a:pt x="105" y="357"/>
                    </a:cubicBezTo>
                    <a:cubicBezTo>
                      <a:pt x="105" y="358"/>
                      <a:pt x="103" y="358"/>
                      <a:pt x="100" y="360"/>
                    </a:cubicBezTo>
                    <a:cubicBezTo>
                      <a:pt x="96" y="362"/>
                      <a:pt x="95" y="362"/>
                      <a:pt x="95" y="363"/>
                    </a:cubicBezTo>
                    <a:cubicBezTo>
                      <a:pt x="93" y="364"/>
                      <a:pt x="91" y="366"/>
                      <a:pt x="88" y="368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79" y="369"/>
                      <a:pt x="70" y="363"/>
                      <a:pt x="63" y="351"/>
                    </a:cubicBezTo>
                    <a:cubicBezTo>
                      <a:pt x="51" y="332"/>
                      <a:pt x="53" y="314"/>
                      <a:pt x="71" y="303"/>
                    </a:cubicBezTo>
                    <a:cubicBezTo>
                      <a:pt x="88" y="292"/>
                      <a:pt x="107" y="296"/>
                      <a:pt x="120" y="315"/>
                    </a:cubicBezTo>
                    <a:cubicBezTo>
                      <a:pt x="128" y="327"/>
                      <a:pt x="130" y="337"/>
                      <a:pt x="125" y="341"/>
                    </a:cubicBezTo>
                    <a:cubicBezTo>
                      <a:pt x="119" y="345"/>
                      <a:pt x="119" y="345"/>
                      <a:pt x="119" y="345"/>
                    </a:cubicBezTo>
                    <a:cubicBezTo>
                      <a:pt x="117" y="346"/>
                      <a:pt x="116" y="345"/>
                      <a:pt x="115" y="344"/>
                    </a:cubicBezTo>
                    <a:cubicBezTo>
                      <a:pt x="114" y="343"/>
                      <a:pt x="114" y="342"/>
                      <a:pt x="115" y="340"/>
                    </a:cubicBezTo>
                    <a:cubicBezTo>
                      <a:pt x="120" y="333"/>
                      <a:pt x="120" y="326"/>
                      <a:pt x="115" y="319"/>
                    </a:cubicBezTo>
                    <a:cubicBezTo>
                      <a:pt x="107" y="307"/>
                      <a:pt x="94" y="305"/>
                      <a:pt x="79" y="315"/>
                    </a:cubicBezTo>
                    <a:cubicBezTo>
                      <a:pt x="64" y="325"/>
                      <a:pt x="61" y="337"/>
                      <a:pt x="68" y="349"/>
                    </a:cubicBezTo>
                    <a:cubicBezTo>
                      <a:pt x="72" y="357"/>
                      <a:pt x="79" y="358"/>
                      <a:pt x="86" y="354"/>
                    </a:cubicBezTo>
                    <a:cubicBezTo>
                      <a:pt x="91" y="350"/>
                      <a:pt x="91" y="350"/>
                      <a:pt x="91" y="350"/>
                    </a:cubicBezTo>
                    <a:cubicBezTo>
                      <a:pt x="94" y="349"/>
                      <a:pt x="94" y="346"/>
                      <a:pt x="91" y="343"/>
                    </a:cubicBezTo>
                    <a:cubicBezTo>
                      <a:pt x="88" y="338"/>
                      <a:pt x="88" y="335"/>
                      <a:pt x="90" y="334"/>
                    </a:cubicBezTo>
                    <a:cubicBezTo>
                      <a:pt x="91" y="333"/>
                      <a:pt x="93" y="334"/>
                      <a:pt x="95" y="337"/>
                    </a:cubicBezTo>
                    <a:close/>
                    <a:moveTo>
                      <a:pt x="164" y="412"/>
                    </a:moveTo>
                    <a:cubicBezTo>
                      <a:pt x="153" y="424"/>
                      <a:pt x="139" y="426"/>
                      <a:pt x="124" y="420"/>
                    </a:cubicBezTo>
                    <a:cubicBezTo>
                      <a:pt x="126" y="424"/>
                      <a:pt x="128" y="427"/>
                      <a:pt x="130" y="430"/>
                    </a:cubicBezTo>
                    <a:cubicBezTo>
                      <a:pt x="131" y="431"/>
                      <a:pt x="132" y="431"/>
                      <a:pt x="133" y="432"/>
                    </a:cubicBezTo>
                    <a:cubicBezTo>
                      <a:pt x="135" y="433"/>
                      <a:pt x="136" y="434"/>
                      <a:pt x="136" y="435"/>
                    </a:cubicBezTo>
                    <a:cubicBezTo>
                      <a:pt x="138" y="436"/>
                      <a:pt x="138" y="438"/>
                      <a:pt x="136" y="440"/>
                    </a:cubicBezTo>
                    <a:cubicBezTo>
                      <a:pt x="134" y="443"/>
                      <a:pt x="130" y="442"/>
                      <a:pt x="126" y="438"/>
                    </a:cubicBezTo>
                    <a:cubicBezTo>
                      <a:pt x="120" y="432"/>
                      <a:pt x="118" y="424"/>
                      <a:pt x="118" y="415"/>
                    </a:cubicBezTo>
                    <a:cubicBezTo>
                      <a:pt x="117" y="415"/>
                      <a:pt x="116" y="414"/>
                      <a:pt x="116" y="413"/>
                    </a:cubicBezTo>
                    <a:cubicBezTo>
                      <a:pt x="100" y="398"/>
                      <a:pt x="99" y="381"/>
                      <a:pt x="113" y="365"/>
                    </a:cubicBezTo>
                    <a:cubicBezTo>
                      <a:pt x="128" y="349"/>
                      <a:pt x="146" y="349"/>
                      <a:pt x="162" y="363"/>
                    </a:cubicBezTo>
                    <a:cubicBezTo>
                      <a:pt x="177" y="378"/>
                      <a:pt x="178" y="396"/>
                      <a:pt x="164" y="412"/>
                    </a:cubicBezTo>
                    <a:close/>
                    <a:moveTo>
                      <a:pt x="153" y="402"/>
                    </a:moveTo>
                    <a:cubicBezTo>
                      <a:pt x="165" y="389"/>
                      <a:pt x="167" y="376"/>
                      <a:pt x="158" y="368"/>
                    </a:cubicBezTo>
                    <a:cubicBezTo>
                      <a:pt x="148" y="359"/>
                      <a:pt x="136" y="362"/>
                      <a:pt x="124" y="375"/>
                    </a:cubicBezTo>
                    <a:cubicBezTo>
                      <a:pt x="111" y="388"/>
                      <a:pt x="110" y="400"/>
                      <a:pt x="119" y="409"/>
                    </a:cubicBezTo>
                    <a:cubicBezTo>
                      <a:pt x="120" y="406"/>
                      <a:pt x="122" y="404"/>
                      <a:pt x="124" y="401"/>
                    </a:cubicBezTo>
                    <a:cubicBezTo>
                      <a:pt x="126" y="399"/>
                      <a:pt x="128" y="398"/>
                      <a:pt x="129" y="399"/>
                    </a:cubicBezTo>
                    <a:cubicBezTo>
                      <a:pt x="131" y="401"/>
                      <a:pt x="130" y="403"/>
                      <a:pt x="128" y="405"/>
                    </a:cubicBezTo>
                    <a:cubicBezTo>
                      <a:pt x="126" y="407"/>
                      <a:pt x="125" y="410"/>
                      <a:pt x="125" y="412"/>
                    </a:cubicBezTo>
                    <a:cubicBezTo>
                      <a:pt x="133" y="416"/>
                      <a:pt x="143" y="413"/>
                      <a:pt x="153" y="402"/>
                    </a:cubicBezTo>
                    <a:close/>
                    <a:moveTo>
                      <a:pt x="205" y="410"/>
                    </a:moveTo>
                    <a:cubicBezTo>
                      <a:pt x="178" y="449"/>
                      <a:pt x="178" y="449"/>
                      <a:pt x="178" y="449"/>
                    </a:cubicBezTo>
                    <a:cubicBezTo>
                      <a:pt x="177" y="451"/>
                      <a:pt x="176" y="453"/>
                      <a:pt x="177" y="454"/>
                    </a:cubicBezTo>
                    <a:cubicBezTo>
                      <a:pt x="178" y="455"/>
                      <a:pt x="179" y="456"/>
                      <a:pt x="178" y="457"/>
                    </a:cubicBezTo>
                    <a:cubicBezTo>
                      <a:pt x="177" y="459"/>
                      <a:pt x="175" y="459"/>
                      <a:pt x="173" y="457"/>
                    </a:cubicBezTo>
                    <a:cubicBezTo>
                      <a:pt x="161" y="449"/>
                      <a:pt x="161" y="449"/>
                      <a:pt x="161" y="449"/>
                    </a:cubicBezTo>
                    <a:cubicBezTo>
                      <a:pt x="158" y="447"/>
                      <a:pt x="158" y="445"/>
                      <a:pt x="159" y="444"/>
                    </a:cubicBezTo>
                    <a:cubicBezTo>
                      <a:pt x="159" y="443"/>
                      <a:pt x="160" y="443"/>
                      <a:pt x="162" y="443"/>
                    </a:cubicBezTo>
                    <a:cubicBezTo>
                      <a:pt x="164" y="444"/>
                      <a:pt x="166" y="443"/>
                      <a:pt x="167" y="442"/>
                    </a:cubicBezTo>
                    <a:cubicBezTo>
                      <a:pt x="194" y="403"/>
                      <a:pt x="194" y="403"/>
                      <a:pt x="194" y="403"/>
                    </a:cubicBezTo>
                    <a:cubicBezTo>
                      <a:pt x="195" y="401"/>
                      <a:pt x="195" y="400"/>
                      <a:pt x="193" y="398"/>
                    </a:cubicBezTo>
                    <a:cubicBezTo>
                      <a:pt x="192" y="397"/>
                      <a:pt x="192" y="395"/>
                      <a:pt x="193" y="394"/>
                    </a:cubicBezTo>
                    <a:cubicBezTo>
                      <a:pt x="194" y="393"/>
                      <a:pt x="196" y="393"/>
                      <a:pt x="198" y="395"/>
                    </a:cubicBezTo>
                    <a:cubicBezTo>
                      <a:pt x="210" y="403"/>
                      <a:pt x="210" y="403"/>
                      <a:pt x="210" y="403"/>
                    </a:cubicBezTo>
                    <a:cubicBezTo>
                      <a:pt x="213" y="405"/>
                      <a:pt x="213" y="407"/>
                      <a:pt x="212" y="408"/>
                    </a:cubicBezTo>
                    <a:cubicBezTo>
                      <a:pt x="212" y="409"/>
                      <a:pt x="210" y="409"/>
                      <a:pt x="209" y="409"/>
                    </a:cubicBezTo>
                    <a:cubicBezTo>
                      <a:pt x="207" y="409"/>
                      <a:pt x="206" y="409"/>
                      <a:pt x="205" y="410"/>
                    </a:cubicBezTo>
                    <a:close/>
                    <a:moveTo>
                      <a:pt x="206" y="476"/>
                    </a:moveTo>
                    <a:cubicBezTo>
                      <a:pt x="196" y="471"/>
                      <a:pt x="196" y="471"/>
                      <a:pt x="196" y="471"/>
                    </a:cubicBezTo>
                    <a:cubicBezTo>
                      <a:pt x="193" y="470"/>
                      <a:pt x="192" y="469"/>
                      <a:pt x="193" y="467"/>
                    </a:cubicBezTo>
                    <a:cubicBezTo>
                      <a:pt x="193" y="466"/>
                      <a:pt x="195" y="466"/>
                      <a:pt x="197" y="466"/>
                    </a:cubicBezTo>
                    <a:cubicBezTo>
                      <a:pt x="199" y="466"/>
                      <a:pt x="201" y="466"/>
                      <a:pt x="202" y="464"/>
                    </a:cubicBezTo>
                    <a:cubicBezTo>
                      <a:pt x="221" y="420"/>
                      <a:pt x="221" y="420"/>
                      <a:pt x="221" y="420"/>
                    </a:cubicBezTo>
                    <a:cubicBezTo>
                      <a:pt x="222" y="419"/>
                      <a:pt x="221" y="418"/>
                      <a:pt x="219" y="416"/>
                    </a:cubicBezTo>
                    <a:cubicBezTo>
                      <a:pt x="217" y="414"/>
                      <a:pt x="217" y="413"/>
                      <a:pt x="217" y="412"/>
                    </a:cubicBezTo>
                    <a:cubicBezTo>
                      <a:pt x="218" y="410"/>
                      <a:pt x="219" y="410"/>
                      <a:pt x="221" y="411"/>
                    </a:cubicBezTo>
                    <a:cubicBezTo>
                      <a:pt x="233" y="416"/>
                      <a:pt x="233" y="416"/>
                      <a:pt x="233" y="416"/>
                    </a:cubicBezTo>
                    <a:cubicBezTo>
                      <a:pt x="236" y="412"/>
                      <a:pt x="241" y="430"/>
                      <a:pt x="248" y="470"/>
                    </a:cubicBezTo>
                    <a:cubicBezTo>
                      <a:pt x="262" y="438"/>
                      <a:pt x="262" y="438"/>
                      <a:pt x="262" y="438"/>
                    </a:cubicBezTo>
                    <a:cubicBezTo>
                      <a:pt x="263" y="437"/>
                      <a:pt x="262" y="436"/>
                      <a:pt x="261" y="434"/>
                    </a:cubicBezTo>
                    <a:cubicBezTo>
                      <a:pt x="259" y="433"/>
                      <a:pt x="259" y="432"/>
                      <a:pt x="260" y="430"/>
                    </a:cubicBezTo>
                    <a:cubicBezTo>
                      <a:pt x="260" y="429"/>
                      <a:pt x="262" y="429"/>
                      <a:pt x="265" y="430"/>
                    </a:cubicBezTo>
                    <a:cubicBezTo>
                      <a:pt x="273" y="434"/>
                      <a:pt x="273" y="434"/>
                      <a:pt x="273" y="434"/>
                    </a:cubicBezTo>
                    <a:cubicBezTo>
                      <a:pt x="275" y="435"/>
                      <a:pt x="276" y="436"/>
                      <a:pt x="275" y="437"/>
                    </a:cubicBezTo>
                    <a:cubicBezTo>
                      <a:pt x="275" y="439"/>
                      <a:pt x="274" y="439"/>
                      <a:pt x="272" y="439"/>
                    </a:cubicBezTo>
                    <a:cubicBezTo>
                      <a:pt x="270" y="439"/>
                      <a:pt x="269" y="440"/>
                      <a:pt x="268" y="441"/>
                    </a:cubicBezTo>
                    <a:cubicBezTo>
                      <a:pt x="247" y="489"/>
                      <a:pt x="247" y="489"/>
                      <a:pt x="247" y="489"/>
                    </a:cubicBezTo>
                    <a:cubicBezTo>
                      <a:pt x="245" y="492"/>
                      <a:pt x="244" y="493"/>
                      <a:pt x="241" y="492"/>
                    </a:cubicBezTo>
                    <a:cubicBezTo>
                      <a:pt x="240" y="491"/>
                      <a:pt x="238" y="490"/>
                      <a:pt x="238" y="489"/>
                    </a:cubicBezTo>
                    <a:cubicBezTo>
                      <a:pt x="226" y="428"/>
                      <a:pt x="226" y="428"/>
                      <a:pt x="226" y="428"/>
                    </a:cubicBezTo>
                    <a:cubicBezTo>
                      <a:pt x="225" y="428"/>
                      <a:pt x="225" y="428"/>
                      <a:pt x="225" y="428"/>
                    </a:cubicBezTo>
                    <a:cubicBezTo>
                      <a:pt x="208" y="467"/>
                      <a:pt x="208" y="467"/>
                      <a:pt x="208" y="467"/>
                    </a:cubicBezTo>
                    <a:cubicBezTo>
                      <a:pt x="207" y="468"/>
                      <a:pt x="207" y="470"/>
                      <a:pt x="209" y="472"/>
                    </a:cubicBezTo>
                    <a:cubicBezTo>
                      <a:pt x="211" y="473"/>
                      <a:pt x="211" y="474"/>
                      <a:pt x="211" y="475"/>
                    </a:cubicBezTo>
                    <a:cubicBezTo>
                      <a:pt x="210" y="477"/>
                      <a:pt x="209" y="477"/>
                      <a:pt x="206" y="476"/>
                    </a:cubicBezTo>
                    <a:close/>
                    <a:moveTo>
                      <a:pt x="316" y="476"/>
                    </a:moveTo>
                    <a:cubicBezTo>
                      <a:pt x="332" y="479"/>
                      <a:pt x="332" y="479"/>
                      <a:pt x="332" y="479"/>
                    </a:cubicBezTo>
                    <a:cubicBezTo>
                      <a:pt x="336" y="480"/>
                      <a:pt x="337" y="481"/>
                      <a:pt x="337" y="483"/>
                    </a:cubicBezTo>
                    <a:cubicBezTo>
                      <a:pt x="337" y="484"/>
                      <a:pt x="336" y="485"/>
                      <a:pt x="335" y="489"/>
                    </a:cubicBezTo>
                    <a:cubicBezTo>
                      <a:pt x="334" y="492"/>
                      <a:pt x="333" y="494"/>
                      <a:pt x="334" y="494"/>
                    </a:cubicBezTo>
                    <a:cubicBezTo>
                      <a:pt x="333" y="496"/>
                      <a:pt x="333" y="499"/>
                      <a:pt x="332" y="502"/>
                    </a:cubicBezTo>
                    <a:cubicBezTo>
                      <a:pt x="332" y="504"/>
                      <a:pt x="332" y="504"/>
                      <a:pt x="332" y="505"/>
                    </a:cubicBezTo>
                    <a:cubicBezTo>
                      <a:pt x="326" y="510"/>
                      <a:pt x="316" y="512"/>
                      <a:pt x="302" y="508"/>
                    </a:cubicBezTo>
                    <a:cubicBezTo>
                      <a:pt x="280" y="503"/>
                      <a:pt x="270" y="488"/>
                      <a:pt x="275" y="468"/>
                    </a:cubicBezTo>
                    <a:cubicBezTo>
                      <a:pt x="280" y="447"/>
                      <a:pt x="296" y="438"/>
                      <a:pt x="318" y="442"/>
                    </a:cubicBezTo>
                    <a:cubicBezTo>
                      <a:pt x="333" y="445"/>
                      <a:pt x="341" y="452"/>
                      <a:pt x="340" y="457"/>
                    </a:cubicBezTo>
                    <a:cubicBezTo>
                      <a:pt x="338" y="464"/>
                      <a:pt x="338" y="464"/>
                      <a:pt x="338" y="464"/>
                    </a:cubicBezTo>
                    <a:cubicBezTo>
                      <a:pt x="338" y="467"/>
                      <a:pt x="337" y="467"/>
                      <a:pt x="335" y="467"/>
                    </a:cubicBezTo>
                    <a:cubicBezTo>
                      <a:pt x="333" y="467"/>
                      <a:pt x="333" y="466"/>
                      <a:pt x="333" y="464"/>
                    </a:cubicBezTo>
                    <a:cubicBezTo>
                      <a:pt x="331" y="455"/>
                      <a:pt x="326" y="450"/>
                      <a:pt x="318" y="448"/>
                    </a:cubicBezTo>
                    <a:cubicBezTo>
                      <a:pt x="304" y="446"/>
                      <a:pt x="293" y="454"/>
                      <a:pt x="289" y="471"/>
                    </a:cubicBezTo>
                    <a:cubicBezTo>
                      <a:pt x="285" y="488"/>
                      <a:pt x="291" y="500"/>
                      <a:pt x="304" y="503"/>
                    </a:cubicBezTo>
                    <a:cubicBezTo>
                      <a:pt x="313" y="506"/>
                      <a:pt x="319" y="502"/>
                      <a:pt x="321" y="493"/>
                    </a:cubicBezTo>
                    <a:cubicBezTo>
                      <a:pt x="322" y="488"/>
                      <a:pt x="322" y="488"/>
                      <a:pt x="322" y="488"/>
                    </a:cubicBezTo>
                    <a:cubicBezTo>
                      <a:pt x="323" y="485"/>
                      <a:pt x="321" y="483"/>
                      <a:pt x="317" y="482"/>
                    </a:cubicBezTo>
                    <a:cubicBezTo>
                      <a:pt x="311" y="481"/>
                      <a:pt x="309" y="480"/>
                      <a:pt x="310" y="477"/>
                    </a:cubicBezTo>
                    <a:cubicBezTo>
                      <a:pt x="311" y="475"/>
                      <a:pt x="312" y="475"/>
                      <a:pt x="316" y="476"/>
                    </a:cubicBezTo>
                    <a:close/>
                    <a:moveTo>
                      <a:pt x="408" y="450"/>
                    </a:moveTo>
                    <a:cubicBezTo>
                      <a:pt x="423" y="447"/>
                      <a:pt x="423" y="447"/>
                      <a:pt x="423" y="447"/>
                    </a:cubicBezTo>
                    <a:cubicBezTo>
                      <a:pt x="425" y="446"/>
                      <a:pt x="427" y="447"/>
                      <a:pt x="427" y="448"/>
                    </a:cubicBezTo>
                    <a:cubicBezTo>
                      <a:pt x="428" y="450"/>
                      <a:pt x="427" y="451"/>
                      <a:pt x="425" y="452"/>
                    </a:cubicBezTo>
                    <a:cubicBezTo>
                      <a:pt x="424" y="453"/>
                      <a:pt x="423" y="453"/>
                      <a:pt x="423" y="454"/>
                    </a:cubicBezTo>
                    <a:cubicBezTo>
                      <a:pt x="425" y="467"/>
                      <a:pt x="427" y="477"/>
                      <a:pt x="429" y="486"/>
                    </a:cubicBezTo>
                    <a:cubicBezTo>
                      <a:pt x="433" y="500"/>
                      <a:pt x="440" y="506"/>
                      <a:pt x="452" y="502"/>
                    </a:cubicBezTo>
                    <a:cubicBezTo>
                      <a:pt x="463" y="500"/>
                      <a:pt x="468" y="492"/>
                      <a:pt x="465" y="478"/>
                    </a:cubicBezTo>
                    <a:cubicBezTo>
                      <a:pt x="463" y="474"/>
                      <a:pt x="462" y="469"/>
                      <a:pt x="460" y="461"/>
                    </a:cubicBezTo>
                    <a:cubicBezTo>
                      <a:pt x="457" y="454"/>
                      <a:pt x="456" y="450"/>
                      <a:pt x="455" y="448"/>
                    </a:cubicBezTo>
                    <a:cubicBezTo>
                      <a:pt x="454" y="447"/>
                      <a:pt x="453" y="446"/>
                      <a:pt x="451" y="446"/>
                    </a:cubicBezTo>
                    <a:cubicBezTo>
                      <a:pt x="449" y="445"/>
                      <a:pt x="448" y="444"/>
                      <a:pt x="447" y="443"/>
                    </a:cubicBezTo>
                    <a:cubicBezTo>
                      <a:pt x="447" y="442"/>
                      <a:pt x="448" y="441"/>
                      <a:pt x="449" y="440"/>
                    </a:cubicBezTo>
                    <a:cubicBezTo>
                      <a:pt x="463" y="437"/>
                      <a:pt x="463" y="437"/>
                      <a:pt x="463" y="437"/>
                    </a:cubicBezTo>
                    <a:cubicBezTo>
                      <a:pt x="464" y="437"/>
                      <a:pt x="466" y="437"/>
                      <a:pt x="466" y="439"/>
                    </a:cubicBezTo>
                    <a:cubicBezTo>
                      <a:pt x="466" y="439"/>
                      <a:pt x="466" y="440"/>
                      <a:pt x="464" y="441"/>
                    </a:cubicBezTo>
                    <a:cubicBezTo>
                      <a:pt x="463" y="443"/>
                      <a:pt x="462" y="444"/>
                      <a:pt x="463" y="446"/>
                    </a:cubicBezTo>
                    <a:cubicBezTo>
                      <a:pt x="463" y="447"/>
                      <a:pt x="463" y="448"/>
                      <a:pt x="464" y="451"/>
                    </a:cubicBezTo>
                    <a:cubicBezTo>
                      <a:pt x="466" y="457"/>
                      <a:pt x="469" y="465"/>
                      <a:pt x="471" y="474"/>
                    </a:cubicBezTo>
                    <a:cubicBezTo>
                      <a:pt x="476" y="492"/>
                      <a:pt x="469" y="504"/>
                      <a:pt x="450" y="508"/>
                    </a:cubicBezTo>
                    <a:cubicBezTo>
                      <a:pt x="432" y="512"/>
                      <a:pt x="421" y="507"/>
                      <a:pt x="416" y="491"/>
                    </a:cubicBezTo>
                    <a:cubicBezTo>
                      <a:pt x="415" y="486"/>
                      <a:pt x="414" y="480"/>
                      <a:pt x="413" y="473"/>
                    </a:cubicBezTo>
                    <a:cubicBezTo>
                      <a:pt x="412" y="466"/>
                      <a:pt x="411" y="461"/>
                      <a:pt x="411" y="458"/>
                    </a:cubicBezTo>
                    <a:cubicBezTo>
                      <a:pt x="410" y="457"/>
                      <a:pt x="409" y="456"/>
                      <a:pt x="407" y="456"/>
                    </a:cubicBezTo>
                    <a:cubicBezTo>
                      <a:pt x="405" y="456"/>
                      <a:pt x="405" y="455"/>
                      <a:pt x="405" y="454"/>
                    </a:cubicBezTo>
                    <a:cubicBezTo>
                      <a:pt x="404" y="452"/>
                      <a:pt x="405" y="451"/>
                      <a:pt x="408" y="450"/>
                    </a:cubicBezTo>
                    <a:close/>
                    <a:moveTo>
                      <a:pt x="513" y="488"/>
                    </a:moveTo>
                    <a:cubicBezTo>
                      <a:pt x="503" y="493"/>
                      <a:pt x="503" y="493"/>
                      <a:pt x="503" y="493"/>
                    </a:cubicBezTo>
                    <a:cubicBezTo>
                      <a:pt x="500" y="495"/>
                      <a:pt x="498" y="494"/>
                      <a:pt x="497" y="493"/>
                    </a:cubicBezTo>
                    <a:cubicBezTo>
                      <a:pt x="497" y="491"/>
                      <a:pt x="497" y="490"/>
                      <a:pt x="499" y="489"/>
                    </a:cubicBezTo>
                    <a:cubicBezTo>
                      <a:pt x="501" y="487"/>
                      <a:pt x="502" y="486"/>
                      <a:pt x="501" y="484"/>
                    </a:cubicBezTo>
                    <a:cubicBezTo>
                      <a:pt x="481" y="441"/>
                      <a:pt x="481" y="441"/>
                      <a:pt x="481" y="441"/>
                    </a:cubicBezTo>
                    <a:cubicBezTo>
                      <a:pt x="480" y="439"/>
                      <a:pt x="479" y="439"/>
                      <a:pt x="476" y="439"/>
                    </a:cubicBezTo>
                    <a:cubicBezTo>
                      <a:pt x="474" y="440"/>
                      <a:pt x="472" y="439"/>
                      <a:pt x="472" y="438"/>
                    </a:cubicBezTo>
                    <a:cubicBezTo>
                      <a:pt x="471" y="436"/>
                      <a:pt x="472" y="435"/>
                      <a:pt x="474" y="434"/>
                    </a:cubicBezTo>
                    <a:cubicBezTo>
                      <a:pt x="486" y="429"/>
                      <a:pt x="486" y="429"/>
                      <a:pt x="486" y="429"/>
                    </a:cubicBezTo>
                    <a:cubicBezTo>
                      <a:pt x="484" y="424"/>
                      <a:pt x="501" y="432"/>
                      <a:pt x="536" y="454"/>
                    </a:cubicBezTo>
                    <a:cubicBezTo>
                      <a:pt x="521" y="422"/>
                      <a:pt x="521" y="422"/>
                      <a:pt x="521" y="422"/>
                    </a:cubicBezTo>
                    <a:cubicBezTo>
                      <a:pt x="521" y="420"/>
                      <a:pt x="519" y="420"/>
                      <a:pt x="517" y="420"/>
                    </a:cubicBezTo>
                    <a:cubicBezTo>
                      <a:pt x="516" y="420"/>
                      <a:pt x="514" y="419"/>
                      <a:pt x="514" y="418"/>
                    </a:cubicBezTo>
                    <a:cubicBezTo>
                      <a:pt x="513" y="417"/>
                      <a:pt x="514" y="416"/>
                      <a:pt x="517" y="414"/>
                    </a:cubicBezTo>
                    <a:cubicBezTo>
                      <a:pt x="525" y="410"/>
                      <a:pt x="525" y="410"/>
                      <a:pt x="525" y="410"/>
                    </a:cubicBezTo>
                    <a:cubicBezTo>
                      <a:pt x="527" y="409"/>
                      <a:pt x="529" y="409"/>
                      <a:pt x="529" y="411"/>
                    </a:cubicBezTo>
                    <a:cubicBezTo>
                      <a:pt x="530" y="412"/>
                      <a:pt x="530" y="414"/>
                      <a:pt x="528" y="415"/>
                    </a:cubicBezTo>
                    <a:cubicBezTo>
                      <a:pt x="527" y="416"/>
                      <a:pt x="527" y="418"/>
                      <a:pt x="527" y="419"/>
                    </a:cubicBezTo>
                    <a:cubicBezTo>
                      <a:pt x="549" y="466"/>
                      <a:pt x="549" y="466"/>
                      <a:pt x="549" y="466"/>
                    </a:cubicBezTo>
                    <a:cubicBezTo>
                      <a:pt x="551" y="469"/>
                      <a:pt x="551" y="472"/>
                      <a:pt x="548" y="472"/>
                    </a:cubicBezTo>
                    <a:cubicBezTo>
                      <a:pt x="546" y="473"/>
                      <a:pt x="545" y="474"/>
                      <a:pt x="544" y="473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489" y="442"/>
                      <a:pt x="489" y="442"/>
                      <a:pt x="489" y="442"/>
                    </a:cubicBezTo>
                    <a:cubicBezTo>
                      <a:pt x="507" y="481"/>
                      <a:pt x="507" y="481"/>
                      <a:pt x="507" y="481"/>
                    </a:cubicBezTo>
                    <a:cubicBezTo>
                      <a:pt x="508" y="483"/>
                      <a:pt x="509" y="484"/>
                      <a:pt x="512" y="483"/>
                    </a:cubicBezTo>
                    <a:cubicBezTo>
                      <a:pt x="514" y="483"/>
                      <a:pt x="515" y="483"/>
                      <a:pt x="515" y="484"/>
                    </a:cubicBezTo>
                    <a:cubicBezTo>
                      <a:pt x="516" y="486"/>
                      <a:pt x="515" y="487"/>
                      <a:pt x="513" y="488"/>
                    </a:cubicBezTo>
                    <a:close/>
                    <a:moveTo>
                      <a:pt x="553" y="402"/>
                    </a:moveTo>
                    <a:cubicBezTo>
                      <a:pt x="581" y="440"/>
                      <a:pt x="581" y="440"/>
                      <a:pt x="581" y="440"/>
                    </a:cubicBezTo>
                    <a:cubicBezTo>
                      <a:pt x="582" y="442"/>
                      <a:pt x="584" y="443"/>
                      <a:pt x="585" y="442"/>
                    </a:cubicBezTo>
                    <a:cubicBezTo>
                      <a:pt x="587" y="442"/>
                      <a:pt x="588" y="442"/>
                      <a:pt x="589" y="443"/>
                    </a:cubicBezTo>
                    <a:cubicBezTo>
                      <a:pt x="590" y="444"/>
                      <a:pt x="589" y="446"/>
                      <a:pt x="587" y="447"/>
                    </a:cubicBezTo>
                    <a:cubicBezTo>
                      <a:pt x="575" y="456"/>
                      <a:pt x="575" y="456"/>
                      <a:pt x="575" y="456"/>
                    </a:cubicBezTo>
                    <a:cubicBezTo>
                      <a:pt x="572" y="458"/>
                      <a:pt x="571" y="458"/>
                      <a:pt x="570" y="456"/>
                    </a:cubicBezTo>
                    <a:cubicBezTo>
                      <a:pt x="569" y="456"/>
                      <a:pt x="569" y="454"/>
                      <a:pt x="570" y="453"/>
                    </a:cubicBezTo>
                    <a:cubicBezTo>
                      <a:pt x="571" y="451"/>
                      <a:pt x="571" y="450"/>
                      <a:pt x="570" y="448"/>
                    </a:cubicBezTo>
                    <a:cubicBezTo>
                      <a:pt x="542" y="410"/>
                      <a:pt x="542" y="410"/>
                      <a:pt x="542" y="410"/>
                    </a:cubicBezTo>
                    <a:cubicBezTo>
                      <a:pt x="541" y="408"/>
                      <a:pt x="540" y="408"/>
                      <a:pt x="538" y="409"/>
                    </a:cubicBezTo>
                    <a:cubicBezTo>
                      <a:pt x="536" y="409"/>
                      <a:pt x="535" y="409"/>
                      <a:pt x="534" y="408"/>
                    </a:cubicBezTo>
                    <a:cubicBezTo>
                      <a:pt x="533" y="406"/>
                      <a:pt x="534" y="405"/>
                      <a:pt x="536" y="403"/>
                    </a:cubicBezTo>
                    <a:cubicBezTo>
                      <a:pt x="548" y="394"/>
                      <a:pt x="548" y="394"/>
                      <a:pt x="548" y="394"/>
                    </a:cubicBezTo>
                    <a:cubicBezTo>
                      <a:pt x="551" y="393"/>
                      <a:pt x="552" y="392"/>
                      <a:pt x="553" y="394"/>
                    </a:cubicBezTo>
                    <a:cubicBezTo>
                      <a:pt x="554" y="395"/>
                      <a:pt x="554" y="396"/>
                      <a:pt x="553" y="398"/>
                    </a:cubicBezTo>
                    <a:cubicBezTo>
                      <a:pt x="552" y="399"/>
                      <a:pt x="552" y="401"/>
                      <a:pt x="553" y="402"/>
                    </a:cubicBezTo>
                    <a:close/>
                    <a:moveTo>
                      <a:pt x="594" y="355"/>
                    </a:moveTo>
                    <a:cubicBezTo>
                      <a:pt x="603" y="347"/>
                      <a:pt x="603" y="347"/>
                      <a:pt x="603" y="347"/>
                    </a:cubicBezTo>
                    <a:cubicBezTo>
                      <a:pt x="605" y="345"/>
                      <a:pt x="606" y="345"/>
                      <a:pt x="607" y="346"/>
                    </a:cubicBezTo>
                    <a:cubicBezTo>
                      <a:pt x="608" y="347"/>
                      <a:pt x="608" y="348"/>
                      <a:pt x="608" y="349"/>
                    </a:cubicBezTo>
                    <a:cubicBezTo>
                      <a:pt x="608" y="351"/>
                      <a:pt x="608" y="353"/>
                      <a:pt x="609" y="355"/>
                    </a:cubicBezTo>
                    <a:cubicBezTo>
                      <a:pt x="609" y="356"/>
                      <a:pt x="610" y="356"/>
                      <a:pt x="610" y="358"/>
                    </a:cubicBezTo>
                    <a:cubicBezTo>
                      <a:pt x="621" y="377"/>
                      <a:pt x="628" y="393"/>
                      <a:pt x="631" y="407"/>
                    </a:cubicBezTo>
                    <a:cubicBezTo>
                      <a:pt x="631" y="410"/>
                      <a:pt x="630" y="413"/>
                      <a:pt x="628" y="415"/>
                    </a:cubicBezTo>
                    <a:cubicBezTo>
                      <a:pt x="625" y="417"/>
                      <a:pt x="623" y="418"/>
                      <a:pt x="621" y="418"/>
                    </a:cubicBezTo>
                    <a:cubicBezTo>
                      <a:pt x="606" y="414"/>
                      <a:pt x="589" y="406"/>
                      <a:pt x="570" y="395"/>
                    </a:cubicBezTo>
                    <a:cubicBezTo>
                      <a:pt x="567" y="393"/>
                      <a:pt x="565" y="393"/>
                      <a:pt x="563" y="393"/>
                    </a:cubicBezTo>
                    <a:cubicBezTo>
                      <a:pt x="562" y="393"/>
                      <a:pt x="561" y="392"/>
                      <a:pt x="560" y="391"/>
                    </a:cubicBezTo>
                    <a:cubicBezTo>
                      <a:pt x="559" y="390"/>
                      <a:pt x="559" y="389"/>
                      <a:pt x="561" y="387"/>
                    </a:cubicBezTo>
                    <a:cubicBezTo>
                      <a:pt x="573" y="376"/>
                      <a:pt x="573" y="376"/>
                      <a:pt x="573" y="376"/>
                    </a:cubicBezTo>
                    <a:cubicBezTo>
                      <a:pt x="574" y="374"/>
                      <a:pt x="576" y="374"/>
                      <a:pt x="577" y="375"/>
                    </a:cubicBezTo>
                    <a:cubicBezTo>
                      <a:pt x="578" y="376"/>
                      <a:pt x="578" y="377"/>
                      <a:pt x="578" y="378"/>
                    </a:cubicBezTo>
                    <a:cubicBezTo>
                      <a:pt x="577" y="380"/>
                      <a:pt x="577" y="382"/>
                      <a:pt x="579" y="384"/>
                    </a:cubicBezTo>
                    <a:cubicBezTo>
                      <a:pt x="588" y="391"/>
                      <a:pt x="603" y="398"/>
                      <a:pt x="623" y="404"/>
                    </a:cubicBezTo>
                    <a:cubicBezTo>
                      <a:pt x="617" y="384"/>
                      <a:pt x="610" y="369"/>
                      <a:pt x="602" y="360"/>
                    </a:cubicBezTo>
                    <a:cubicBezTo>
                      <a:pt x="601" y="359"/>
                      <a:pt x="599" y="358"/>
                      <a:pt x="597" y="360"/>
                    </a:cubicBezTo>
                    <a:cubicBezTo>
                      <a:pt x="596" y="360"/>
                      <a:pt x="594" y="360"/>
                      <a:pt x="593" y="359"/>
                    </a:cubicBezTo>
                    <a:cubicBezTo>
                      <a:pt x="592" y="358"/>
                      <a:pt x="593" y="357"/>
                      <a:pt x="594" y="355"/>
                    </a:cubicBezTo>
                    <a:close/>
                    <a:moveTo>
                      <a:pt x="687" y="340"/>
                    </a:moveTo>
                    <a:cubicBezTo>
                      <a:pt x="663" y="376"/>
                      <a:pt x="663" y="376"/>
                      <a:pt x="663" y="376"/>
                    </a:cubicBezTo>
                    <a:cubicBezTo>
                      <a:pt x="661" y="378"/>
                      <a:pt x="659" y="379"/>
                      <a:pt x="658" y="378"/>
                    </a:cubicBezTo>
                    <a:cubicBezTo>
                      <a:pt x="657" y="377"/>
                      <a:pt x="657" y="376"/>
                      <a:pt x="657" y="374"/>
                    </a:cubicBezTo>
                    <a:cubicBezTo>
                      <a:pt x="658" y="372"/>
                      <a:pt x="657" y="371"/>
                      <a:pt x="656" y="370"/>
                    </a:cubicBezTo>
                    <a:cubicBezTo>
                      <a:pt x="616" y="343"/>
                      <a:pt x="616" y="343"/>
                      <a:pt x="616" y="343"/>
                    </a:cubicBezTo>
                    <a:cubicBezTo>
                      <a:pt x="615" y="342"/>
                      <a:pt x="614" y="342"/>
                      <a:pt x="612" y="343"/>
                    </a:cubicBezTo>
                    <a:cubicBezTo>
                      <a:pt x="611" y="344"/>
                      <a:pt x="610" y="344"/>
                      <a:pt x="609" y="343"/>
                    </a:cubicBezTo>
                    <a:cubicBezTo>
                      <a:pt x="607" y="342"/>
                      <a:pt x="607" y="341"/>
                      <a:pt x="609" y="338"/>
                    </a:cubicBezTo>
                    <a:cubicBezTo>
                      <a:pt x="632" y="304"/>
                      <a:pt x="632" y="304"/>
                      <a:pt x="632" y="304"/>
                    </a:cubicBezTo>
                    <a:cubicBezTo>
                      <a:pt x="634" y="301"/>
                      <a:pt x="638" y="301"/>
                      <a:pt x="643" y="305"/>
                    </a:cubicBezTo>
                    <a:cubicBezTo>
                      <a:pt x="645" y="306"/>
                      <a:pt x="645" y="307"/>
                      <a:pt x="644" y="308"/>
                    </a:cubicBezTo>
                    <a:cubicBezTo>
                      <a:pt x="644" y="309"/>
                      <a:pt x="643" y="309"/>
                      <a:pt x="642" y="309"/>
                    </a:cubicBezTo>
                    <a:cubicBezTo>
                      <a:pt x="641" y="310"/>
                      <a:pt x="639" y="310"/>
                      <a:pt x="638" y="311"/>
                    </a:cubicBezTo>
                    <a:cubicBezTo>
                      <a:pt x="636" y="311"/>
                      <a:pt x="635" y="312"/>
                      <a:pt x="633" y="314"/>
                    </a:cubicBezTo>
                    <a:cubicBezTo>
                      <a:pt x="632" y="315"/>
                      <a:pt x="630" y="318"/>
                      <a:pt x="628" y="321"/>
                    </a:cubicBezTo>
                    <a:cubicBezTo>
                      <a:pt x="622" y="328"/>
                      <a:pt x="622" y="332"/>
                      <a:pt x="627" y="334"/>
                    </a:cubicBezTo>
                    <a:cubicBezTo>
                      <a:pt x="639" y="342"/>
                      <a:pt x="639" y="342"/>
                      <a:pt x="639" y="342"/>
                    </a:cubicBezTo>
                    <a:cubicBezTo>
                      <a:pt x="648" y="329"/>
                      <a:pt x="648" y="329"/>
                      <a:pt x="648" y="329"/>
                    </a:cubicBezTo>
                    <a:cubicBezTo>
                      <a:pt x="649" y="328"/>
                      <a:pt x="650" y="326"/>
                      <a:pt x="650" y="324"/>
                    </a:cubicBezTo>
                    <a:cubicBezTo>
                      <a:pt x="650" y="322"/>
                      <a:pt x="650" y="322"/>
                      <a:pt x="650" y="321"/>
                    </a:cubicBezTo>
                    <a:cubicBezTo>
                      <a:pt x="651" y="320"/>
                      <a:pt x="653" y="320"/>
                      <a:pt x="656" y="322"/>
                    </a:cubicBezTo>
                    <a:cubicBezTo>
                      <a:pt x="661" y="325"/>
                      <a:pt x="662" y="327"/>
                      <a:pt x="660" y="328"/>
                    </a:cubicBezTo>
                    <a:cubicBezTo>
                      <a:pt x="660" y="329"/>
                      <a:pt x="659" y="329"/>
                      <a:pt x="658" y="329"/>
                    </a:cubicBezTo>
                    <a:cubicBezTo>
                      <a:pt x="656" y="330"/>
                      <a:pt x="654" y="331"/>
                      <a:pt x="653" y="333"/>
                    </a:cubicBezTo>
                    <a:cubicBezTo>
                      <a:pt x="644" y="345"/>
                      <a:pt x="644" y="345"/>
                      <a:pt x="644" y="345"/>
                    </a:cubicBezTo>
                    <a:cubicBezTo>
                      <a:pt x="657" y="355"/>
                      <a:pt x="657" y="355"/>
                      <a:pt x="657" y="355"/>
                    </a:cubicBezTo>
                    <a:cubicBezTo>
                      <a:pt x="664" y="360"/>
                      <a:pt x="668" y="361"/>
                      <a:pt x="669" y="356"/>
                    </a:cubicBezTo>
                    <a:cubicBezTo>
                      <a:pt x="677" y="345"/>
                      <a:pt x="680" y="338"/>
                      <a:pt x="679" y="335"/>
                    </a:cubicBezTo>
                    <a:cubicBezTo>
                      <a:pt x="678" y="332"/>
                      <a:pt x="678" y="330"/>
                      <a:pt x="678" y="329"/>
                    </a:cubicBezTo>
                    <a:cubicBezTo>
                      <a:pt x="679" y="328"/>
                      <a:pt x="681" y="328"/>
                      <a:pt x="682" y="329"/>
                    </a:cubicBezTo>
                    <a:cubicBezTo>
                      <a:pt x="688" y="333"/>
                      <a:pt x="690" y="337"/>
                      <a:pt x="687" y="340"/>
                    </a:cubicBezTo>
                    <a:close/>
                    <a:moveTo>
                      <a:pt x="707" y="303"/>
                    </a:moveTo>
                    <a:cubicBezTo>
                      <a:pt x="700" y="317"/>
                      <a:pt x="700" y="317"/>
                      <a:pt x="700" y="317"/>
                    </a:cubicBezTo>
                    <a:cubicBezTo>
                      <a:pt x="699" y="319"/>
                      <a:pt x="698" y="320"/>
                      <a:pt x="696" y="319"/>
                    </a:cubicBezTo>
                    <a:cubicBezTo>
                      <a:pt x="695" y="319"/>
                      <a:pt x="695" y="318"/>
                      <a:pt x="695" y="316"/>
                    </a:cubicBezTo>
                    <a:cubicBezTo>
                      <a:pt x="695" y="314"/>
                      <a:pt x="694" y="313"/>
                      <a:pt x="692" y="312"/>
                    </a:cubicBezTo>
                    <a:cubicBezTo>
                      <a:pt x="649" y="293"/>
                      <a:pt x="649" y="293"/>
                      <a:pt x="649" y="293"/>
                    </a:cubicBezTo>
                    <a:cubicBezTo>
                      <a:pt x="648" y="292"/>
                      <a:pt x="646" y="293"/>
                      <a:pt x="645" y="294"/>
                    </a:cubicBezTo>
                    <a:cubicBezTo>
                      <a:pt x="644" y="295"/>
                      <a:pt x="642" y="295"/>
                      <a:pt x="641" y="295"/>
                    </a:cubicBezTo>
                    <a:cubicBezTo>
                      <a:pt x="639" y="294"/>
                      <a:pt x="639" y="293"/>
                      <a:pt x="640" y="290"/>
                    </a:cubicBezTo>
                    <a:cubicBezTo>
                      <a:pt x="653" y="263"/>
                      <a:pt x="653" y="263"/>
                      <a:pt x="653" y="263"/>
                    </a:cubicBezTo>
                    <a:cubicBezTo>
                      <a:pt x="659" y="249"/>
                      <a:pt x="667" y="244"/>
                      <a:pt x="677" y="248"/>
                    </a:cubicBezTo>
                    <a:cubicBezTo>
                      <a:pt x="683" y="252"/>
                      <a:pt x="685" y="258"/>
                      <a:pt x="685" y="267"/>
                    </a:cubicBezTo>
                    <a:cubicBezTo>
                      <a:pt x="685" y="268"/>
                      <a:pt x="685" y="268"/>
                      <a:pt x="685" y="268"/>
                    </a:cubicBezTo>
                    <a:cubicBezTo>
                      <a:pt x="692" y="266"/>
                      <a:pt x="702" y="265"/>
                      <a:pt x="713" y="265"/>
                    </a:cubicBezTo>
                    <a:cubicBezTo>
                      <a:pt x="715" y="266"/>
                      <a:pt x="716" y="265"/>
                      <a:pt x="718" y="264"/>
                    </a:cubicBezTo>
                    <a:cubicBezTo>
                      <a:pt x="720" y="262"/>
                      <a:pt x="721" y="262"/>
                      <a:pt x="722" y="262"/>
                    </a:cubicBezTo>
                    <a:cubicBezTo>
                      <a:pt x="723" y="263"/>
                      <a:pt x="724" y="264"/>
                      <a:pt x="723" y="266"/>
                    </a:cubicBezTo>
                    <a:cubicBezTo>
                      <a:pt x="715" y="284"/>
                      <a:pt x="715" y="284"/>
                      <a:pt x="715" y="284"/>
                    </a:cubicBezTo>
                    <a:cubicBezTo>
                      <a:pt x="714" y="286"/>
                      <a:pt x="713" y="286"/>
                      <a:pt x="712" y="285"/>
                    </a:cubicBezTo>
                    <a:cubicBezTo>
                      <a:pt x="711" y="285"/>
                      <a:pt x="710" y="284"/>
                      <a:pt x="710" y="282"/>
                    </a:cubicBezTo>
                    <a:cubicBezTo>
                      <a:pt x="711" y="281"/>
                      <a:pt x="710" y="280"/>
                      <a:pt x="709" y="279"/>
                    </a:cubicBezTo>
                    <a:cubicBezTo>
                      <a:pt x="706" y="278"/>
                      <a:pt x="697" y="279"/>
                      <a:pt x="683" y="281"/>
                    </a:cubicBezTo>
                    <a:cubicBezTo>
                      <a:pt x="680" y="292"/>
                      <a:pt x="680" y="292"/>
                      <a:pt x="680" y="292"/>
                    </a:cubicBezTo>
                    <a:cubicBezTo>
                      <a:pt x="698" y="300"/>
                      <a:pt x="698" y="300"/>
                      <a:pt x="698" y="300"/>
                    </a:cubicBezTo>
                    <a:cubicBezTo>
                      <a:pt x="699" y="301"/>
                      <a:pt x="701" y="301"/>
                      <a:pt x="703" y="299"/>
                    </a:cubicBezTo>
                    <a:cubicBezTo>
                      <a:pt x="704" y="298"/>
                      <a:pt x="705" y="297"/>
                      <a:pt x="706" y="298"/>
                    </a:cubicBezTo>
                    <a:cubicBezTo>
                      <a:pt x="707" y="299"/>
                      <a:pt x="708" y="300"/>
                      <a:pt x="707" y="303"/>
                    </a:cubicBezTo>
                    <a:close/>
                    <a:moveTo>
                      <a:pt x="657" y="282"/>
                    </a:moveTo>
                    <a:cubicBezTo>
                      <a:pt x="675" y="290"/>
                      <a:pt x="675" y="290"/>
                      <a:pt x="675" y="290"/>
                    </a:cubicBezTo>
                    <a:cubicBezTo>
                      <a:pt x="680" y="274"/>
                      <a:pt x="679" y="265"/>
                      <a:pt x="671" y="262"/>
                    </a:cubicBezTo>
                    <a:cubicBezTo>
                      <a:pt x="665" y="259"/>
                      <a:pt x="659" y="262"/>
                      <a:pt x="655" y="272"/>
                    </a:cubicBezTo>
                    <a:cubicBezTo>
                      <a:pt x="653" y="277"/>
                      <a:pt x="653" y="281"/>
                      <a:pt x="657" y="282"/>
                    </a:cubicBezTo>
                    <a:close/>
                    <a:moveTo>
                      <a:pt x="683" y="239"/>
                    </a:moveTo>
                    <a:cubicBezTo>
                      <a:pt x="671" y="236"/>
                      <a:pt x="666" y="227"/>
                      <a:pt x="667" y="212"/>
                    </a:cubicBezTo>
                    <a:cubicBezTo>
                      <a:pt x="669" y="202"/>
                      <a:pt x="673" y="195"/>
                      <a:pt x="677" y="191"/>
                    </a:cubicBezTo>
                    <a:cubicBezTo>
                      <a:pt x="679" y="191"/>
                      <a:pt x="682" y="192"/>
                      <a:pt x="685" y="192"/>
                    </a:cubicBezTo>
                    <a:cubicBezTo>
                      <a:pt x="688" y="193"/>
                      <a:pt x="688" y="194"/>
                      <a:pt x="688" y="195"/>
                    </a:cubicBezTo>
                    <a:cubicBezTo>
                      <a:pt x="688" y="196"/>
                      <a:pt x="687" y="198"/>
                      <a:pt x="684" y="198"/>
                    </a:cubicBezTo>
                    <a:cubicBezTo>
                      <a:pt x="678" y="200"/>
                      <a:pt x="675" y="205"/>
                      <a:pt x="673" y="212"/>
                    </a:cubicBezTo>
                    <a:cubicBezTo>
                      <a:pt x="673" y="219"/>
                      <a:pt x="675" y="224"/>
                      <a:pt x="681" y="225"/>
                    </a:cubicBezTo>
                    <a:cubicBezTo>
                      <a:pt x="686" y="226"/>
                      <a:pt x="691" y="222"/>
                      <a:pt x="695" y="211"/>
                    </a:cubicBezTo>
                    <a:cubicBezTo>
                      <a:pt x="701" y="197"/>
                      <a:pt x="708" y="191"/>
                      <a:pt x="717" y="192"/>
                    </a:cubicBezTo>
                    <a:cubicBezTo>
                      <a:pt x="731" y="196"/>
                      <a:pt x="737" y="207"/>
                      <a:pt x="734" y="224"/>
                    </a:cubicBezTo>
                    <a:cubicBezTo>
                      <a:pt x="731" y="239"/>
                      <a:pt x="724" y="247"/>
                      <a:pt x="714" y="247"/>
                    </a:cubicBezTo>
                    <a:cubicBezTo>
                      <a:pt x="712" y="246"/>
                      <a:pt x="711" y="245"/>
                      <a:pt x="711" y="243"/>
                    </a:cubicBezTo>
                    <a:cubicBezTo>
                      <a:pt x="711" y="241"/>
                      <a:pt x="713" y="239"/>
                      <a:pt x="717" y="238"/>
                    </a:cubicBezTo>
                    <a:cubicBezTo>
                      <a:pt x="723" y="235"/>
                      <a:pt x="728" y="230"/>
                      <a:pt x="729" y="223"/>
                    </a:cubicBezTo>
                    <a:cubicBezTo>
                      <a:pt x="730" y="213"/>
                      <a:pt x="727" y="208"/>
                      <a:pt x="719" y="206"/>
                    </a:cubicBezTo>
                    <a:cubicBezTo>
                      <a:pt x="715" y="205"/>
                      <a:pt x="710" y="210"/>
                      <a:pt x="706" y="220"/>
                    </a:cubicBezTo>
                    <a:cubicBezTo>
                      <a:pt x="700" y="234"/>
                      <a:pt x="692" y="241"/>
                      <a:pt x="683" y="239"/>
                    </a:cubicBezTo>
                    <a:close/>
                    <a:moveTo>
                      <a:pt x="684" y="160"/>
                    </a:moveTo>
                    <a:cubicBezTo>
                      <a:pt x="731" y="160"/>
                      <a:pt x="731" y="160"/>
                      <a:pt x="731" y="160"/>
                    </a:cubicBezTo>
                    <a:cubicBezTo>
                      <a:pt x="733" y="160"/>
                      <a:pt x="735" y="160"/>
                      <a:pt x="735" y="158"/>
                    </a:cubicBezTo>
                    <a:cubicBezTo>
                      <a:pt x="736" y="156"/>
                      <a:pt x="737" y="156"/>
                      <a:pt x="738" y="156"/>
                    </a:cubicBezTo>
                    <a:cubicBezTo>
                      <a:pt x="740" y="156"/>
                      <a:pt x="741" y="157"/>
                      <a:pt x="741" y="160"/>
                    </a:cubicBezTo>
                    <a:cubicBezTo>
                      <a:pt x="740" y="175"/>
                      <a:pt x="740" y="175"/>
                      <a:pt x="740" y="175"/>
                    </a:cubicBezTo>
                    <a:cubicBezTo>
                      <a:pt x="740" y="178"/>
                      <a:pt x="739" y="179"/>
                      <a:pt x="737" y="179"/>
                    </a:cubicBezTo>
                    <a:cubicBezTo>
                      <a:pt x="736" y="179"/>
                      <a:pt x="735" y="178"/>
                      <a:pt x="735" y="177"/>
                    </a:cubicBezTo>
                    <a:cubicBezTo>
                      <a:pt x="734" y="175"/>
                      <a:pt x="733" y="174"/>
                      <a:pt x="731" y="174"/>
                    </a:cubicBezTo>
                    <a:cubicBezTo>
                      <a:pt x="683" y="173"/>
                      <a:pt x="683" y="173"/>
                      <a:pt x="683" y="173"/>
                    </a:cubicBezTo>
                    <a:cubicBezTo>
                      <a:pt x="682" y="173"/>
                      <a:pt x="681" y="174"/>
                      <a:pt x="680" y="176"/>
                    </a:cubicBezTo>
                    <a:cubicBezTo>
                      <a:pt x="679" y="178"/>
                      <a:pt x="678" y="178"/>
                      <a:pt x="677" y="178"/>
                    </a:cubicBezTo>
                    <a:cubicBezTo>
                      <a:pt x="675" y="178"/>
                      <a:pt x="675" y="177"/>
                      <a:pt x="675" y="174"/>
                    </a:cubicBezTo>
                    <a:cubicBezTo>
                      <a:pt x="675" y="159"/>
                      <a:pt x="675" y="159"/>
                      <a:pt x="675" y="159"/>
                    </a:cubicBezTo>
                    <a:cubicBezTo>
                      <a:pt x="675" y="156"/>
                      <a:pt x="676" y="155"/>
                      <a:pt x="677" y="155"/>
                    </a:cubicBezTo>
                    <a:cubicBezTo>
                      <a:pt x="679" y="155"/>
                      <a:pt x="680" y="155"/>
                      <a:pt x="681" y="157"/>
                    </a:cubicBezTo>
                    <a:cubicBezTo>
                      <a:pt x="681" y="159"/>
                      <a:pt x="682" y="160"/>
                      <a:pt x="684" y="160"/>
                    </a:cubicBezTo>
                    <a:close/>
                    <a:moveTo>
                      <a:pt x="682" y="111"/>
                    </a:moveTo>
                    <a:cubicBezTo>
                      <a:pt x="729" y="105"/>
                      <a:pt x="729" y="105"/>
                      <a:pt x="729" y="105"/>
                    </a:cubicBezTo>
                    <a:cubicBezTo>
                      <a:pt x="731" y="104"/>
                      <a:pt x="732" y="103"/>
                      <a:pt x="732" y="101"/>
                    </a:cubicBezTo>
                    <a:cubicBezTo>
                      <a:pt x="733" y="99"/>
                      <a:pt x="733" y="98"/>
                      <a:pt x="734" y="98"/>
                    </a:cubicBezTo>
                    <a:cubicBezTo>
                      <a:pt x="736" y="98"/>
                      <a:pt x="737" y="99"/>
                      <a:pt x="738" y="102"/>
                    </a:cubicBezTo>
                    <a:cubicBezTo>
                      <a:pt x="740" y="118"/>
                      <a:pt x="740" y="118"/>
                      <a:pt x="740" y="118"/>
                    </a:cubicBezTo>
                    <a:cubicBezTo>
                      <a:pt x="740" y="121"/>
                      <a:pt x="740" y="122"/>
                      <a:pt x="738" y="122"/>
                    </a:cubicBezTo>
                    <a:cubicBezTo>
                      <a:pt x="737" y="122"/>
                      <a:pt x="736" y="122"/>
                      <a:pt x="735" y="120"/>
                    </a:cubicBezTo>
                    <a:cubicBezTo>
                      <a:pt x="734" y="118"/>
                      <a:pt x="733" y="117"/>
                      <a:pt x="731" y="117"/>
                    </a:cubicBezTo>
                    <a:cubicBezTo>
                      <a:pt x="683" y="124"/>
                      <a:pt x="683" y="124"/>
                      <a:pt x="683" y="124"/>
                    </a:cubicBezTo>
                    <a:cubicBezTo>
                      <a:pt x="682" y="124"/>
                      <a:pt x="681" y="126"/>
                      <a:pt x="681" y="129"/>
                    </a:cubicBezTo>
                    <a:cubicBezTo>
                      <a:pt x="682" y="133"/>
                      <a:pt x="684" y="137"/>
                      <a:pt x="688" y="140"/>
                    </a:cubicBezTo>
                    <a:cubicBezTo>
                      <a:pt x="690" y="142"/>
                      <a:pt x="691" y="143"/>
                      <a:pt x="691" y="144"/>
                    </a:cubicBezTo>
                    <a:cubicBezTo>
                      <a:pt x="692" y="145"/>
                      <a:pt x="691" y="146"/>
                      <a:pt x="689" y="146"/>
                    </a:cubicBezTo>
                    <a:cubicBezTo>
                      <a:pt x="688" y="146"/>
                      <a:pt x="685" y="146"/>
                      <a:pt x="682" y="146"/>
                    </a:cubicBezTo>
                    <a:cubicBezTo>
                      <a:pt x="681" y="146"/>
                      <a:pt x="680" y="146"/>
                      <a:pt x="680" y="146"/>
                    </a:cubicBezTo>
                    <a:cubicBezTo>
                      <a:pt x="679" y="146"/>
                      <a:pt x="678" y="145"/>
                      <a:pt x="677" y="143"/>
                    </a:cubicBezTo>
                    <a:cubicBezTo>
                      <a:pt x="670" y="95"/>
                      <a:pt x="670" y="95"/>
                      <a:pt x="670" y="95"/>
                    </a:cubicBezTo>
                    <a:cubicBezTo>
                      <a:pt x="670" y="93"/>
                      <a:pt x="671" y="92"/>
                      <a:pt x="672" y="91"/>
                    </a:cubicBezTo>
                    <a:cubicBezTo>
                      <a:pt x="673" y="91"/>
                      <a:pt x="673" y="91"/>
                      <a:pt x="674" y="91"/>
                    </a:cubicBezTo>
                    <a:cubicBezTo>
                      <a:pt x="677" y="89"/>
                      <a:pt x="679" y="88"/>
                      <a:pt x="681" y="88"/>
                    </a:cubicBezTo>
                    <a:cubicBezTo>
                      <a:pt x="683" y="88"/>
                      <a:pt x="684" y="89"/>
                      <a:pt x="684" y="90"/>
                    </a:cubicBezTo>
                    <a:cubicBezTo>
                      <a:pt x="684" y="91"/>
                      <a:pt x="683" y="93"/>
                      <a:pt x="682" y="95"/>
                    </a:cubicBezTo>
                    <a:cubicBezTo>
                      <a:pt x="679" y="99"/>
                      <a:pt x="678" y="103"/>
                      <a:pt x="678" y="107"/>
                    </a:cubicBezTo>
                    <a:cubicBezTo>
                      <a:pt x="679" y="110"/>
                      <a:pt x="680" y="112"/>
                      <a:pt x="682" y="111"/>
                    </a:cubicBezTo>
                    <a:close/>
                    <a:moveTo>
                      <a:pt x="720" y="28"/>
                    </a:moveTo>
                    <a:cubicBezTo>
                      <a:pt x="725" y="43"/>
                      <a:pt x="725" y="43"/>
                      <a:pt x="725" y="43"/>
                    </a:cubicBezTo>
                    <a:cubicBezTo>
                      <a:pt x="726" y="45"/>
                      <a:pt x="725" y="47"/>
                      <a:pt x="723" y="47"/>
                    </a:cubicBezTo>
                    <a:cubicBezTo>
                      <a:pt x="722" y="48"/>
                      <a:pt x="721" y="47"/>
                      <a:pt x="720" y="46"/>
                    </a:cubicBezTo>
                    <a:cubicBezTo>
                      <a:pt x="719" y="44"/>
                      <a:pt x="717" y="44"/>
                      <a:pt x="716" y="45"/>
                    </a:cubicBezTo>
                    <a:cubicBezTo>
                      <a:pt x="700" y="50"/>
                      <a:pt x="700" y="50"/>
                      <a:pt x="700" y="50"/>
                    </a:cubicBezTo>
                    <a:cubicBezTo>
                      <a:pt x="695" y="59"/>
                      <a:pt x="688" y="69"/>
                      <a:pt x="676" y="81"/>
                    </a:cubicBezTo>
                    <a:cubicBezTo>
                      <a:pt x="676" y="82"/>
                      <a:pt x="676" y="83"/>
                      <a:pt x="676" y="85"/>
                    </a:cubicBezTo>
                    <a:cubicBezTo>
                      <a:pt x="676" y="86"/>
                      <a:pt x="675" y="87"/>
                      <a:pt x="673" y="88"/>
                    </a:cubicBezTo>
                    <a:cubicBezTo>
                      <a:pt x="672" y="88"/>
                      <a:pt x="671" y="88"/>
                      <a:pt x="670" y="87"/>
                    </a:cubicBezTo>
                    <a:cubicBezTo>
                      <a:pt x="664" y="68"/>
                      <a:pt x="664" y="68"/>
                      <a:pt x="664" y="68"/>
                    </a:cubicBezTo>
                    <a:cubicBezTo>
                      <a:pt x="664" y="66"/>
                      <a:pt x="664" y="65"/>
                      <a:pt x="665" y="64"/>
                    </a:cubicBezTo>
                    <a:cubicBezTo>
                      <a:pt x="667" y="64"/>
                      <a:pt x="668" y="64"/>
                      <a:pt x="670" y="66"/>
                    </a:cubicBezTo>
                    <a:cubicBezTo>
                      <a:pt x="670" y="67"/>
                      <a:pt x="670" y="67"/>
                      <a:pt x="671" y="67"/>
                    </a:cubicBezTo>
                    <a:cubicBezTo>
                      <a:pt x="675" y="64"/>
                      <a:pt x="681" y="56"/>
                      <a:pt x="690" y="43"/>
                    </a:cubicBezTo>
                    <a:cubicBezTo>
                      <a:pt x="674" y="39"/>
                      <a:pt x="665" y="37"/>
                      <a:pt x="662" y="37"/>
                    </a:cubicBezTo>
                    <a:cubicBezTo>
                      <a:pt x="661" y="38"/>
                      <a:pt x="660" y="39"/>
                      <a:pt x="660" y="41"/>
                    </a:cubicBezTo>
                    <a:cubicBezTo>
                      <a:pt x="660" y="43"/>
                      <a:pt x="660" y="44"/>
                      <a:pt x="658" y="44"/>
                    </a:cubicBezTo>
                    <a:cubicBezTo>
                      <a:pt x="657" y="45"/>
                      <a:pt x="656" y="44"/>
                      <a:pt x="655" y="42"/>
                    </a:cubicBezTo>
                    <a:cubicBezTo>
                      <a:pt x="651" y="29"/>
                      <a:pt x="651" y="29"/>
                      <a:pt x="651" y="29"/>
                    </a:cubicBezTo>
                    <a:cubicBezTo>
                      <a:pt x="650" y="28"/>
                      <a:pt x="650" y="27"/>
                      <a:pt x="652" y="26"/>
                    </a:cubicBezTo>
                    <a:cubicBezTo>
                      <a:pt x="653" y="26"/>
                      <a:pt x="654" y="26"/>
                      <a:pt x="655" y="27"/>
                    </a:cubicBezTo>
                    <a:cubicBezTo>
                      <a:pt x="656" y="28"/>
                      <a:pt x="658" y="29"/>
                      <a:pt x="660" y="29"/>
                    </a:cubicBezTo>
                    <a:cubicBezTo>
                      <a:pt x="667" y="30"/>
                      <a:pt x="677" y="33"/>
                      <a:pt x="691" y="37"/>
                    </a:cubicBezTo>
                    <a:cubicBezTo>
                      <a:pt x="692" y="37"/>
                      <a:pt x="693" y="38"/>
                      <a:pt x="694" y="38"/>
                    </a:cubicBezTo>
                    <a:cubicBezTo>
                      <a:pt x="711" y="32"/>
                      <a:pt x="711" y="32"/>
                      <a:pt x="711" y="32"/>
                    </a:cubicBezTo>
                    <a:cubicBezTo>
                      <a:pt x="713" y="31"/>
                      <a:pt x="714" y="30"/>
                      <a:pt x="714" y="28"/>
                    </a:cubicBezTo>
                    <a:cubicBezTo>
                      <a:pt x="714" y="27"/>
                      <a:pt x="715" y="26"/>
                      <a:pt x="716" y="25"/>
                    </a:cubicBezTo>
                    <a:cubicBezTo>
                      <a:pt x="717" y="25"/>
                      <a:pt x="719" y="26"/>
                      <a:pt x="7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śḷíḋe"/>
              <p:cNvSpPr/>
              <p:nvPr/>
            </p:nvSpPr>
            <p:spPr bwMode="auto">
              <a:xfrm>
                <a:off x="3062288" y="3054351"/>
                <a:ext cx="204788" cy="217488"/>
              </a:xfrm>
              <a:custGeom>
                <a:avLst/>
                <a:gdLst>
                  <a:gd name="T0" fmla="*/ 38 w 62"/>
                  <a:gd name="T1" fmla="*/ 3 h 66"/>
                  <a:gd name="T2" fmla="*/ 50 w 62"/>
                  <a:gd name="T3" fmla="*/ 57 h 66"/>
                  <a:gd name="T4" fmla="*/ 14 w 62"/>
                  <a:gd name="T5" fmla="*/ 59 h 66"/>
                  <a:gd name="T6" fmla="*/ 10 w 62"/>
                  <a:gd name="T7" fmla="*/ 56 h 66"/>
                  <a:gd name="T8" fmla="*/ 9 w 62"/>
                  <a:gd name="T9" fmla="*/ 48 h 66"/>
                  <a:gd name="T10" fmla="*/ 22 w 62"/>
                  <a:gd name="T11" fmla="*/ 47 h 66"/>
                  <a:gd name="T12" fmla="*/ 29 w 62"/>
                  <a:gd name="T13" fmla="*/ 52 h 66"/>
                  <a:gd name="T14" fmla="*/ 37 w 62"/>
                  <a:gd name="T15" fmla="*/ 43 h 66"/>
                  <a:gd name="T16" fmla="*/ 36 w 62"/>
                  <a:gd name="T17" fmla="*/ 41 h 66"/>
                  <a:gd name="T18" fmla="*/ 30 w 62"/>
                  <a:gd name="T19" fmla="*/ 43 h 66"/>
                  <a:gd name="T20" fmla="*/ 10 w 62"/>
                  <a:gd name="T21" fmla="*/ 12 h 66"/>
                  <a:gd name="T22" fmla="*/ 38 w 62"/>
                  <a:gd name="T23" fmla="*/ 3 h 66"/>
                  <a:gd name="T24" fmla="*/ 27 w 62"/>
                  <a:gd name="T25" fmla="*/ 18 h 66"/>
                  <a:gd name="T26" fmla="*/ 33 w 62"/>
                  <a:gd name="T27" fmla="*/ 29 h 66"/>
                  <a:gd name="T28" fmla="*/ 37 w 62"/>
                  <a:gd name="T29" fmla="*/ 27 h 66"/>
                  <a:gd name="T30" fmla="*/ 37 w 62"/>
                  <a:gd name="T31" fmla="*/ 24 h 66"/>
                  <a:gd name="T32" fmla="*/ 34 w 62"/>
                  <a:gd name="T33" fmla="*/ 17 h 66"/>
                  <a:gd name="T34" fmla="*/ 27 w 62"/>
                  <a:gd name="T35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" h="66">
                    <a:moveTo>
                      <a:pt x="38" y="3"/>
                    </a:moveTo>
                    <a:cubicBezTo>
                      <a:pt x="60" y="9"/>
                      <a:pt x="62" y="41"/>
                      <a:pt x="50" y="57"/>
                    </a:cubicBezTo>
                    <a:cubicBezTo>
                      <a:pt x="43" y="66"/>
                      <a:pt x="23" y="66"/>
                      <a:pt x="14" y="59"/>
                    </a:cubicBezTo>
                    <a:cubicBezTo>
                      <a:pt x="12" y="59"/>
                      <a:pt x="11" y="57"/>
                      <a:pt x="10" y="56"/>
                    </a:cubicBezTo>
                    <a:cubicBezTo>
                      <a:pt x="8" y="54"/>
                      <a:pt x="6" y="49"/>
                      <a:pt x="9" y="48"/>
                    </a:cubicBezTo>
                    <a:cubicBezTo>
                      <a:pt x="13" y="47"/>
                      <a:pt x="19" y="46"/>
                      <a:pt x="22" y="47"/>
                    </a:cubicBezTo>
                    <a:cubicBezTo>
                      <a:pt x="25" y="48"/>
                      <a:pt x="25" y="51"/>
                      <a:pt x="29" y="52"/>
                    </a:cubicBezTo>
                    <a:cubicBezTo>
                      <a:pt x="32" y="52"/>
                      <a:pt x="37" y="47"/>
                      <a:pt x="37" y="43"/>
                    </a:cubicBezTo>
                    <a:cubicBezTo>
                      <a:pt x="37" y="41"/>
                      <a:pt x="37" y="41"/>
                      <a:pt x="36" y="41"/>
                    </a:cubicBezTo>
                    <a:cubicBezTo>
                      <a:pt x="34" y="41"/>
                      <a:pt x="32" y="43"/>
                      <a:pt x="30" y="43"/>
                    </a:cubicBezTo>
                    <a:cubicBezTo>
                      <a:pt x="12" y="46"/>
                      <a:pt x="0" y="26"/>
                      <a:pt x="10" y="12"/>
                    </a:cubicBezTo>
                    <a:cubicBezTo>
                      <a:pt x="16" y="3"/>
                      <a:pt x="28" y="0"/>
                      <a:pt x="38" y="3"/>
                    </a:cubicBezTo>
                    <a:close/>
                    <a:moveTo>
                      <a:pt x="27" y="18"/>
                    </a:moveTo>
                    <a:cubicBezTo>
                      <a:pt x="24" y="23"/>
                      <a:pt x="26" y="30"/>
                      <a:pt x="33" y="29"/>
                    </a:cubicBezTo>
                    <a:cubicBezTo>
                      <a:pt x="35" y="29"/>
                      <a:pt x="37" y="28"/>
                      <a:pt x="37" y="27"/>
                    </a:cubicBezTo>
                    <a:cubicBezTo>
                      <a:pt x="38" y="26"/>
                      <a:pt x="38" y="25"/>
                      <a:pt x="37" y="24"/>
                    </a:cubicBezTo>
                    <a:cubicBezTo>
                      <a:pt x="37" y="21"/>
                      <a:pt x="37" y="18"/>
                      <a:pt x="34" y="17"/>
                    </a:cubicBezTo>
                    <a:cubicBezTo>
                      <a:pt x="32" y="16"/>
                      <a:pt x="28" y="15"/>
                      <a:pt x="2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ṧ1ïdé"/>
              <p:cNvSpPr/>
              <p:nvPr/>
            </p:nvSpPr>
            <p:spPr bwMode="auto">
              <a:xfrm>
                <a:off x="1901826" y="2965451"/>
                <a:ext cx="1662113" cy="1449388"/>
              </a:xfrm>
              <a:custGeom>
                <a:avLst/>
                <a:gdLst>
                  <a:gd name="T0" fmla="*/ 0 w 1047"/>
                  <a:gd name="T1" fmla="*/ 0 h 913"/>
                  <a:gd name="T2" fmla="*/ 1047 w 1047"/>
                  <a:gd name="T3" fmla="*/ 2 h 913"/>
                  <a:gd name="T4" fmla="*/ 523 w 1047"/>
                  <a:gd name="T5" fmla="*/ 913 h 913"/>
                  <a:gd name="T6" fmla="*/ 0 w 1047"/>
                  <a:gd name="T7" fmla="*/ 0 h 913"/>
                  <a:gd name="T8" fmla="*/ 0 w 1047"/>
                  <a:gd name="T9" fmla="*/ 0 h 913"/>
                  <a:gd name="T10" fmla="*/ 386 w 1047"/>
                  <a:gd name="T11" fmla="*/ 609 h 913"/>
                  <a:gd name="T12" fmla="*/ 436 w 1047"/>
                  <a:gd name="T13" fmla="*/ 524 h 913"/>
                  <a:gd name="T14" fmla="*/ 395 w 1047"/>
                  <a:gd name="T15" fmla="*/ 457 h 913"/>
                  <a:gd name="T16" fmla="*/ 380 w 1047"/>
                  <a:gd name="T17" fmla="*/ 457 h 913"/>
                  <a:gd name="T18" fmla="*/ 341 w 1047"/>
                  <a:gd name="T19" fmla="*/ 526 h 913"/>
                  <a:gd name="T20" fmla="*/ 386 w 1047"/>
                  <a:gd name="T21" fmla="*/ 609 h 913"/>
                  <a:gd name="T22" fmla="*/ 386 w 1047"/>
                  <a:gd name="T23" fmla="*/ 609 h 913"/>
                  <a:gd name="T24" fmla="*/ 455 w 1047"/>
                  <a:gd name="T25" fmla="*/ 493 h 913"/>
                  <a:gd name="T26" fmla="*/ 523 w 1047"/>
                  <a:gd name="T27" fmla="*/ 381 h 913"/>
                  <a:gd name="T28" fmla="*/ 590 w 1047"/>
                  <a:gd name="T29" fmla="*/ 493 h 913"/>
                  <a:gd name="T30" fmla="*/ 658 w 1047"/>
                  <a:gd name="T31" fmla="*/ 381 h 913"/>
                  <a:gd name="T32" fmla="*/ 725 w 1047"/>
                  <a:gd name="T33" fmla="*/ 495 h 913"/>
                  <a:gd name="T34" fmla="*/ 987 w 1047"/>
                  <a:gd name="T35" fmla="*/ 37 h 913"/>
                  <a:gd name="T36" fmla="*/ 60 w 1047"/>
                  <a:gd name="T37" fmla="*/ 37 h 913"/>
                  <a:gd name="T38" fmla="*/ 320 w 1047"/>
                  <a:gd name="T39" fmla="*/ 491 h 913"/>
                  <a:gd name="T40" fmla="*/ 388 w 1047"/>
                  <a:gd name="T41" fmla="*/ 381 h 913"/>
                  <a:gd name="T42" fmla="*/ 455 w 1047"/>
                  <a:gd name="T43" fmla="*/ 493 h 913"/>
                  <a:gd name="T44" fmla="*/ 455 w 1047"/>
                  <a:gd name="T45" fmla="*/ 493 h 913"/>
                  <a:gd name="T46" fmla="*/ 609 w 1047"/>
                  <a:gd name="T47" fmla="*/ 526 h 913"/>
                  <a:gd name="T48" fmla="*/ 658 w 1047"/>
                  <a:gd name="T49" fmla="*/ 611 h 913"/>
                  <a:gd name="T50" fmla="*/ 706 w 1047"/>
                  <a:gd name="T51" fmla="*/ 528 h 913"/>
                  <a:gd name="T52" fmla="*/ 665 w 1047"/>
                  <a:gd name="T53" fmla="*/ 457 h 913"/>
                  <a:gd name="T54" fmla="*/ 652 w 1047"/>
                  <a:gd name="T55" fmla="*/ 457 h 913"/>
                  <a:gd name="T56" fmla="*/ 609 w 1047"/>
                  <a:gd name="T57" fmla="*/ 526 h 913"/>
                  <a:gd name="T58" fmla="*/ 609 w 1047"/>
                  <a:gd name="T59" fmla="*/ 526 h 913"/>
                  <a:gd name="T60" fmla="*/ 638 w 1047"/>
                  <a:gd name="T61" fmla="*/ 645 h 913"/>
                  <a:gd name="T62" fmla="*/ 590 w 1047"/>
                  <a:gd name="T63" fmla="*/ 559 h 913"/>
                  <a:gd name="T64" fmla="*/ 523 w 1047"/>
                  <a:gd name="T65" fmla="*/ 665 h 913"/>
                  <a:gd name="T66" fmla="*/ 457 w 1047"/>
                  <a:gd name="T67" fmla="*/ 557 h 913"/>
                  <a:gd name="T68" fmla="*/ 407 w 1047"/>
                  <a:gd name="T69" fmla="*/ 645 h 913"/>
                  <a:gd name="T70" fmla="*/ 523 w 1047"/>
                  <a:gd name="T71" fmla="*/ 846 h 913"/>
                  <a:gd name="T72" fmla="*/ 638 w 1047"/>
                  <a:gd name="T73" fmla="*/ 645 h 913"/>
                  <a:gd name="T74" fmla="*/ 638 w 1047"/>
                  <a:gd name="T75" fmla="*/ 645 h 913"/>
                  <a:gd name="T76" fmla="*/ 571 w 1047"/>
                  <a:gd name="T77" fmla="*/ 526 h 913"/>
                  <a:gd name="T78" fmla="*/ 532 w 1047"/>
                  <a:gd name="T79" fmla="*/ 457 h 913"/>
                  <a:gd name="T80" fmla="*/ 515 w 1047"/>
                  <a:gd name="T81" fmla="*/ 457 h 913"/>
                  <a:gd name="T82" fmla="*/ 476 w 1047"/>
                  <a:gd name="T83" fmla="*/ 526 h 913"/>
                  <a:gd name="T84" fmla="*/ 523 w 1047"/>
                  <a:gd name="T85" fmla="*/ 609 h 913"/>
                  <a:gd name="T86" fmla="*/ 571 w 1047"/>
                  <a:gd name="T87" fmla="*/ 526 h 913"/>
                  <a:gd name="T88" fmla="*/ 571 w 1047"/>
                  <a:gd name="T89" fmla="*/ 526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47" h="913">
                    <a:moveTo>
                      <a:pt x="0" y="0"/>
                    </a:moveTo>
                    <a:lnTo>
                      <a:pt x="1047" y="2"/>
                    </a:lnTo>
                    <a:lnTo>
                      <a:pt x="523" y="91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86" y="609"/>
                    </a:moveTo>
                    <a:lnTo>
                      <a:pt x="436" y="524"/>
                    </a:lnTo>
                    <a:lnTo>
                      <a:pt x="395" y="457"/>
                    </a:lnTo>
                    <a:lnTo>
                      <a:pt x="380" y="457"/>
                    </a:lnTo>
                    <a:lnTo>
                      <a:pt x="341" y="526"/>
                    </a:lnTo>
                    <a:lnTo>
                      <a:pt x="386" y="609"/>
                    </a:lnTo>
                    <a:lnTo>
                      <a:pt x="386" y="609"/>
                    </a:lnTo>
                    <a:close/>
                    <a:moveTo>
                      <a:pt x="455" y="493"/>
                    </a:moveTo>
                    <a:lnTo>
                      <a:pt x="523" y="381"/>
                    </a:lnTo>
                    <a:lnTo>
                      <a:pt x="590" y="493"/>
                    </a:lnTo>
                    <a:lnTo>
                      <a:pt x="658" y="381"/>
                    </a:lnTo>
                    <a:lnTo>
                      <a:pt x="725" y="495"/>
                    </a:lnTo>
                    <a:lnTo>
                      <a:pt x="987" y="37"/>
                    </a:lnTo>
                    <a:lnTo>
                      <a:pt x="60" y="37"/>
                    </a:lnTo>
                    <a:lnTo>
                      <a:pt x="320" y="491"/>
                    </a:lnTo>
                    <a:lnTo>
                      <a:pt x="388" y="381"/>
                    </a:lnTo>
                    <a:lnTo>
                      <a:pt x="455" y="493"/>
                    </a:lnTo>
                    <a:lnTo>
                      <a:pt x="455" y="493"/>
                    </a:lnTo>
                    <a:close/>
                    <a:moveTo>
                      <a:pt x="609" y="526"/>
                    </a:moveTo>
                    <a:lnTo>
                      <a:pt x="658" y="611"/>
                    </a:lnTo>
                    <a:lnTo>
                      <a:pt x="706" y="528"/>
                    </a:lnTo>
                    <a:lnTo>
                      <a:pt x="665" y="457"/>
                    </a:lnTo>
                    <a:lnTo>
                      <a:pt x="652" y="457"/>
                    </a:lnTo>
                    <a:lnTo>
                      <a:pt x="609" y="526"/>
                    </a:lnTo>
                    <a:lnTo>
                      <a:pt x="609" y="526"/>
                    </a:lnTo>
                    <a:close/>
                    <a:moveTo>
                      <a:pt x="638" y="645"/>
                    </a:moveTo>
                    <a:lnTo>
                      <a:pt x="590" y="559"/>
                    </a:lnTo>
                    <a:lnTo>
                      <a:pt x="523" y="665"/>
                    </a:lnTo>
                    <a:lnTo>
                      <a:pt x="457" y="557"/>
                    </a:lnTo>
                    <a:lnTo>
                      <a:pt x="407" y="645"/>
                    </a:lnTo>
                    <a:lnTo>
                      <a:pt x="523" y="846"/>
                    </a:lnTo>
                    <a:lnTo>
                      <a:pt x="638" y="645"/>
                    </a:lnTo>
                    <a:lnTo>
                      <a:pt x="638" y="645"/>
                    </a:lnTo>
                    <a:close/>
                    <a:moveTo>
                      <a:pt x="571" y="526"/>
                    </a:moveTo>
                    <a:lnTo>
                      <a:pt x="532" y="457"/>
                    </a:lnTo>
                    <a:lnTo>
                      <a:pt x="515" y="457"/>
                    </a:lnTo>
                    <a:lnTo>
                      <a:pt x="476" y="526"/>
                    </a:lnTo>
                    <a:lnTo>
                      <a:pt x="523" y="609"/>
                    </a:lnTo>
                    <a:lnTo>
                      <a:pt x="571" y="526"/>
                    </a:lnTo>
                    <a:lnTo>
                      <a:pt x="571" y="5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ṡ1idê"/>
              <p:cNvSpPr/>
              <p:nvPr/>
            </p:nvSpPr>
            <p:spPr bwMode="auto">
              <a:xfrm>
                <a:off x="1344613" y="2017713"/>
                <a:ext cx="2822575" cy="2825750"/>
              </a:xfrm>
              <a:custGeom>
                <a:avLst/>
                <a:gdLst>
                  <a:gd name="T0" fmla="*/ 428 w 856"/>
                  <a:gd name="T1" fmla="*/ 856 h 856"/>
                  <a:gd name="T2" fmla="*/ 0 w 856"/>
                  <a:gd name="T3" fmla="*/ 428 h 856"/>
                  <a:gd name="T4" fmla="*/ 428 w 856"/>
                  <a:gd name="T5" fmla="*/ 0 h 856"/>
                  <a:gd name="T6" fmla="*/ 856 w 856"/>
                  <a:gd name="T7" fmla="*/ 428 h 856"/>
                  <a:gd name="T8" fmla="*/ 428 w 856"/>
                  <a:gd name="T9" fmla="*/ 856 h 856"/>
                  <a:gd name="T10" fmla="*/ 428 w 856"/>
                  <a:gd name="T11" fmla="*/ 827 h 856"/>
                  <a:gd name="T12" fmla="*/ 29 w 856"/>
                  <a:gd name="T13" fmla="*/ 428 h 856"/>
                  <a:gd name="T14" fmla="*/ 428 w 856"/>
                  <a:gd name="T15" fmla="*/ 29 h 856"/>
                  <a:gd name="T16" fmla="*/ 827 w 856"/>
                  <a:gd name="T17" fmla="*/ 428 h 856"/>
                  <a:gd name="T18" fmla="*/ 428 w 856"/>
                  <a:gd name="T19" fmla="*/ 827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" h="856">
                    <a:moveTo>
                      <a:pt x="428" y="856"/>
                    </a:moveTo>
                    <a:cubicBezTo>
                      <a:pt x="192" y="856"/>
                      <a:pt x="0" y="664"/>
                      <a:pt x="0" y="428"/>
                    </a:cubicBezTo>
                    <a:cubicBezTo>
                      <a:pt x="0" y="192"/>
                      <a:pt x="192" y="0"/>
                      <a:pt x="428" y="0"/>
                    </a:cubicBezTo>
                    <a:cubicBezTo>
                      <a:pt x="664" y="0"/>
                      <a:pt x="856" y="192"/>
                      <a:pt x="856" y="428"/>
                    </a:cubicBezTo>
                    <a:cubicBezTo>
                      <a:pt x="856" y="664"/>
                      <a:pt x="664" y="856"/>
                      <a:pt x="428" y="856"/>
                    </a:cubicBezTo>
                    <a:close/>
                    <a:moveTo>
                      <a:pt x="428" y="827"/>
                    </a:moveTo>
                    <a:cubicBezTo>
                      <a:pt x="208" y="827"/>
                      <a:pt x="29" y="648"/>
                      <a:pt x="29" y="428"/>
                    </a:cubicBezTo>
                    <a:cubicBezTo>
                      <a:pt x="29" y="208"/>
                      <a:pt x="208" y="29"/>
                      <a:pt x="428" y="29"/>
                    </a:cubicBezTo>
                    <a:cubicBezTo>
                      <a:pt x="648" y="29"/>
                      <a:pt x="827" y="208"/>
                      <a:pt x="827" y="428"/>
                    </a:cubicBezTo>
                    <a:cubicBezTo>
                      <a:pt x="827" y="648"/>
                      <a:pt x="648" y="827"/>
                      <a:pt x="428" y="8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ṡľíḑè"/>
              <p:cNvSpPr/>
              <p:nvPr/>
            </p:nvSpPr>
            <p:spPr bwMode="auto">
              <a:xfrm>
                <a:off x="2132013" y="2693988"/>
                <a:ext cx="1239838" cy="344488"/>
              </a:xfrm>
              <a:custGeom>
                <a:avLst/>
                <a:gdLst>
                  <a:gd name="T0" fmla="*/ 172 w 376"/>
                  <a:gd name="T1" fmla="*/ 28 h 104"/>
                  <a:gd name="T2" fmla="*/ 365 w 376"/>
                  <a:gd name="T3" fmla="*/ 86 h 104"/>
                  <a:gd name="T4" fmla="*/ 34 w 376"/>
                  <a:gd name="T5" fmla="*/ 81 h 104"/>
                  <a:gd name="T6" fmla="*/ 157 w 376"/>
                  <a:gd name="T7" fmla="*/ 56 h 104"/>
                  <a:gd name="T8" fmla="*/ 324 w 376"/>
                  <a:gd name="T9" fmla="*/ 64 h 104"/>
                  <a:gd name="T10" fmla="*/ 323 w 376"/>
                  <a:gd name="T11" fmla="*/ 64 h 104"/>
                  <a:gd name="T12" fmla="*/ 325 w 376"/>
                  <a:gd name="T13" fmla="*/ 82 h 104"/>
                  <a:gd name="T14" fmla="*/ 309 w 376"/>
                  <a:gd name="T15" fmla="*/ 73 h 104"/>
                  <a:gd name="T16" fmla="*/ 147 w 376"/>
                  <a:gd name="T17" fmla="*/ 78 h 104"/>
                  <a:gd name="T18" fmla="*/ 169 w 376"/>
                  <a:gd name="T19" fmla="*/ 49 h 104"/>
                  <a:gd name="T20" fmla="*/ 119 w 376"/>
                  <a:gd name="T21" fmla="*/ 17 h 104"/>
                  <a:gd name="T22" fmla="*/ 142 w 376"/>
                  <a:gd name="T23" fmla="*/ 14 h 104"/>
                  <a:gd name="T24" fmla="*/ 223 w 376"/>
                  <a:gd name="T25" fmla="*/ 68 h 104"/>
                  <a:gd name="T26" fmla="*/ 216 w 376"/>
                  <a:gd name="T27" fmla="*/ 74 h 104"/>
                  <a:gd name="T28" fmla="*/ 220 w 376"/>
                  <a:gd name="T29" fmla="*/ 82 h 104"/>
                  <a:gd name="T30" fmla="*/ 237 w 376"/>
                  <a:gd name="T31" fmla="*/ 82 h 104"/>
                  <a:gd name="T32" fmla="*/ 268 w 376"/>
                  <a:gd name="T33" fmla="*/ 78 h 104"/>
                  <a:gd name="T34" fmla="*/ 265 w 376"/>
                  <a:gd name="T35" fmla="*/ 76 h 104"/>
                  <a:gd name="T36" fmla="*/ 37 w 376"/>
                  <a:gd name="T37" fmla="*/ 68 h 104"/>
                  <a:gd name="T38" fmla="*/ 180 w 376"/>
                  <a:gd name="T39" fmla="*/ 80 h 104"/>
                  <a:gd name="T40" fmla="*/ 126 w 376"/>
                  <a:gd name="T41" fmla="*/ 81 h 104"/>
                  <a:gd name="T42" fmla="*/ 304 w 376"/>
                  <a:gd name="T43" fmla="*/ 82 h 104"/>
                  <a:gd name="T44" fmla="*/ 78 w 376"/>
                  <a:gd name="T45" fmla="*/ 82 h 104"/>
                  <a:gd name="T46" fmla="*/ 39 w 376"/>
                  <a:gd name="T47" fmla="*/ 79 h 104"/>
                  <a:gd name="T48" fmla="*/ 211 w 376"/>
                  <a:gd name="T49" fmla="*/ 81 h 104"/>
                  <a:gd name="T50" fmla="*/ 98 w 376"/>
                  <a:gd name="T51" fmla="*/ 75 h 104"/>
                  <a:gd name="T52" fmla="*/ 293 w 376"/>
                  <a:gd name="T53" fmla="*/ 76 h 104"/>
                  <a:gd name="T54" fmla="*/ 277 w 376"/>
                  <a:gd name="T55" fmla="*/ 83 h 104"/>
                  <a:gd name="T56" fmla="*/ 168 w 376"/>
                  <a:gd name="T57" fmla="*/ 73 h 104"/>
                  <a:gd name="T58" fmla="*/ 260 w 376"/>
                  <a:gd name="T59" fmla="*/ 74 h 104"/>
                  <a:gd name="T60" fmla="*/ 159 w 376"/>
                  <a:gd name="T61" fmla="*/ 72 h 104"/>
                  <a:gd name="T62" fmla="*/ 106 w 376"/>
                  <a:gd name="T63" fmla="*/ 70 h 104"/>
                  <a:gd name="T64" fmla="*/ 202 w 376"/>
                  <a:gd name="T65" fmla="*/ 69 h 104"/>
                  <a:gd name="T66" fmla="*/ 150 w 376"/>
                  <a:gd name="T67" fmla="*/ 67 h 104"/>
                  <a:gd name="T68" fmla="*/ 159 w 376"/>
                  <a:gd name="T69" fmla="*/ 66 h 104"/>
                  <a:gd name="T70" fmla="*/ 232 w 376"/>
                  <a:gd name="T71" fmla="*/ 64 h 104"/>
                  <a:gd name="T72" fmla="*/ 274 w 376"/>
                  <a:gd name="T73" fmla="*/ 65 h 104"/>
                  <a:gd name="T74" fmla="*/ 141 w 376"/>
                  <a:gd name="T75" fmla="*/ 67 h 104"/>
                  <a:gd name="T76" fmla="*/ 264 w 376"/>
                  <a:gd name="T77" fmla="*/ 63 h 104"/>
                  <a:gd name="T78" fmla="*/ 42 w 376"/>
                  <a:gd name="T79" fmla="*/ 61 h 104"/>
                  <a:gd name="T80" fmla="*/ 123 w 376"/>
                  <a:gd name="T81" fmla="*/ 62 h 104"/>
                  <a:gd name="T82" fmla="*/ 211 w 376"/>
                  <a:gd name="T83" fmla="*/ 63 h 104"/>
                  <a:gd name="T84" fmla="*/ 179 w 376"/>
                  <a:gd name="T85" fmla="*/ 73 h 104"/>
                  <a:gd name="T86" fmla="*/ 258 w 376"/>
                  <a:gd name="T87" fmla="*/ 56 h 104"/>
                  <a:gd name="T88" fmla="*/ 134 w 376"/>
                  <a:gd name="T89" fmla="*/ 57 h 104"/>
                  <a:gd name="T90" fmla="*/ 203 w 376"/>
                  <a:gd name="T91" fmla="*/ 51 h 104"/>
                  <a:gd name="T92" fmla="*/ 233 w 376"/>
                  <a:gd name="T93" fmla="*/ 50 h 104"/>
                  <a:gd name="T94" fmla="*/ 188 w 376"/>
                  <a:gd name="T95" fmla="*/ 57 h 104"/>
                  <a:gd name="T96" fmla="*/ 149 w 376"/>
                  <a:gd name="T97" fmla="*/ 45 h 104"/>
                  <a:gd name="T98" fmla="*/ 184 w 376"/>
                  <a:gd name="T99" fmla="*/ 40 h 104"/>
                  <a:gd name="T100" fmla="*/ 241 w 376"/>
                  <a:gd name="T101" fmla="*/ 40 h 104"/>
                  <a:gd name="T102" fmla="*/ 225 w 376"/>
                  <a:gd name="T103" fmla="*/ 36 h 104"/>
                  <a:gd name="T104" fmla="*/ 225 w 376"/>
                  <a:gd name="T105" fmla="*/ 36 h 104"/>
                  <a:gd name="T106" fmla="*/ 125 w 376"/>
                  <a:gd name="T107" fmla="*/ 24 h 104"/>
                  <a:gd name="T108" fmla="*/ 146 w 376"/>
                  <a:gd name="T109" fmla="*/ 55 h 104"/>
                  <a:gd name="T110" fmla="*/ 121 w 376"/>
                  <a:gd name="T111" fmla="*/ 35 h 104"/>
                  <a:gd name="T112" fmla="*/ 255 w 376"/>
                  <a:gd name="T113" fmla="*/ 34 h 104"/>
                  <a:gd name="T114" fmla="*/ 241 w 376"/>
                  <a:gd name="T115" fmla="*/ 28 h 104"/>
                  <a:gd name="T116" fmla="*/ 229 w 376"/>
                  <a:gd name="T117" fmla="*/ 27 h 104"/>
                  <a:gd name="T118" fmla="*/ 227 w 376"/>
                  <a:gd name="T119" fmla="*/ 1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6" h="104">
                    <a:moveTo>
                      <a:pt x="0" y="83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5"/>
                      <a:pt x="47" y="39"/>
                      <a:pt x="52" y="46"/>
                    </a:cubicBezTo>
                    <a:cubicBezTo>
                      <a:pt x="55" y="50"/>
                      <a:pt x="59" y="55"/>
                      <a:pt x="62" y="59"/>
                    </a:cubicBezTo>
                    <a:cubicBezTo>
                      <a:pt x="64" y="61"/>
                      <a:pt x="67" y="63"/>
                      <a:pt x="72" y="59"/>
                    </a:cubicBezTo>
                    <a:cubicBezTo>
                      <a:pt x="79" y="54"/>
                      <a:pt x="89" y="48"/>
                      <a:pt x="94" y="47"/>
                    </a:cubicBezTo>
                    <a:cubicBezTo>
                      <a:pt x="98" y="45"/>
                      <a:pt x="103" y="45"/>
                      <a:pt x="100" y="39"/>
                    </a:cubicBezTo>
                    <a:cubicBezTo>
                      <a:pt x="98" y="33"/>
                      <a:pt x="94" y="25"/>
                      <a:pt x="94" y="25"/>
                    </a:cubicBezTo>
                    <a:cubicBezTo>
                      <a:pt x="94" y="25"/>
                      <a:pt x="89" y="17"/>
                      <a:pt x="100" y="14"/>
                    </a:cubicBezTo>
                    <a:cubicBezTo>
                      <a:pt x="110" y="11"/>
                      <a:pt x="140" y="2"/>
                      <a:pt x="150" y="1"/>
                    </a:cubicBezTo>
                    <a:cubicBezTo>
                      <a:pt x="161" y="1"/>
                      <a:pt x="163" y="0"/>
                      <a:pt x="164" y="8"/>
                    </a:cubicBezTo>
                    <a:cubicBezTo>
                      <a:pt x="164" y="12"/>
                      <a:pt x="165" y="19"/>
                      <a:pt x="166" y="24"/>
                    </a:cubicBezTo>
                    <a:cubicBezTo>
                      <a:pt x="167" y="27"/>
                      <a:pt x="169" y="28"/>
                      <a:pt x="172" y="28"/>
                    </a:cubicBezTo>
                    <a:cubicBezTo>
                      <a:pt x="180" y="26"/>
                      <a:pt x="191" y="28"/>
                      <a:pt x="200" y="28"/>
                    </a:cubicBezTo>
                    <a:cubicBezTo>
                      <a:pt x="203" y="28"/>
                      <a:pt x="207" y="28"/>
                      <a:pt x="207" y="22"/>
                    </a:cubicBezTo>
                    <a:cubicBezTo>
                      <a:pt x="208" y="18"/>
                      <a:pt x="208" y="14"/>
                      <a:pt x="208" y="10"/>
                    </a:cubicBezTo>
                    <a:cubicBezTo>
                      <a:pt x="209" y="2"/>
                      <a:pt x="209" y="1"/>
                      <a:pt x="218" y="1"/>
                    </a:cubicBezTo>
                    <a:cubicBezTo>
                      <a:pt x="237" y="2"/>
                      <a:pt x="256" y="9"/>
                      <a:pt x="265" y="13"/>
                    </a:cubicBezTo>
                    <a:cubicBezTo>
                      <a:pt x="274" y="17"/>
                      <a:pt x="282" y="18"/>
                      <a:pt x="276" y="30"/>
                    </a:cubicBezTo>
                    <a:cubicBezTo>
                      <a:pt x="274" y="34"/>
                      <a:pt x="273" y="38"/>
                      <a:pt x="272" y="39"/>
                    </a:cubicBezTo>
                    <a:cubicBezTo>
                      <a:pt x="269" y="46"/>
                      <a:pt x="270" y="47"/>
                      <a:pt x="276" y="50"/>
                    </a:cubicBezTo>
                    <a:cubicBezTo>
                      <a:pt x="283" y="53"/>
                      <a:pt x="291" y="59"/>
                      <a:pt x="292" y="59"/>
                    </a:cubicBezTo>
                    <a:cubicBezTo>
                      <a:pt x="293" y="60"/>
                      <a:pt x="298" y="65"/>
                      <a:pt x="302" y="60"/>
                    </a:cubicBezTo>
                    <a:cubicBezTo>
                      <a:pt x="304" y="58"/>
                      <a:pt x="308" y="53"/>
                      <a:pt x="312" y="48"/>
                    </a:cubicBezTo>
                    <a:cubicBezTo>
                      <a:pt x="316" y="43"/>
                      <a:pt x="318" y="41"/>
                      <a:pt x="324" y="46"/>
                    </a:cubicBezTo>
                    <a:cubicBezTo>
                      <a:pt x="331" y="51"/>
                      <a:pt x="353" y="68"/>
                      <a:pt x="365" y="86"/>
                    </a:cubicBezTo>
                    <a:cubicBezTo>
                      <a:pt x="376" y="104"/>
                      <a:pt x="311" y="93"/>
                      <a:pt x="311" y="93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3"/>
                      <a:pt x="0" y="83"/>
                      <a:pt x="0" y="83"/>
                    </a:cubicBezTo>
                    <a:close/>
                    <a:moveTo>
                      <a:pt x="43" y="69"/>
                    </a:move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69"/>
                      <a:pt x="43" y="69"/>
                      <a:pt x="43" y="69"/>
                    </a:cubicBezTo>
                    <a:close/>
                    <a:moveTo>
                      <a:pt x="34" y="81"/>
                    </a:moveTo>
                    <a:cubicBezTo>
                      <a:pt x="36" y="81"/>
                      <a:pt x="36" y="81"/>
                      <a:pt x="36" y="81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34" y="81"/>
                      <a:pt x="34" y="81"/>
                      <a:pt x="34" y="81"/>
                    </a:cubicBezTo>
                    <a:close/>
                    <a:moveTo>
                      <a:pt x="90" y="63"/>
                    </a:move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90" y="63"/>
                      <a:pt x="90" y="63"/>
                      <a:pt x="90" y="63"/>
                    </a:cubicBezTo>
                    <a:close/>
                    <a:moveTo>
                      <a:pt x="159" y="57"/>
                    </a:moveTo>
                    <a:cubicBezTo>
                      <a:pt x="156" y="57"/>
                      <a:pt x="156" y="57"/>
                      <a:pt x="156" y="57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57" y="55"/>
                      <a:pt x="157" y="55"/>
                      <a:pt x="157" y="55"/>
                    </a:cubicBezTo>
                    <a:cubicBezTo>
                      <a:pt x="159" y="55"/>
                      <a:pt x="159" y="55"/>
                      <a:pt x="159" y="55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9" y="57"/>
                      <a:pt x="159" y="57"/>
                      <a:pt x="159" y="57"/>
                    </a:cubicBezTo>
                    <a:close/>
                    <a:moveTo>
                      <a:pt x="156" y="57"/>
                    </a:moveTo>
                    <a:cubicBezTo>
                      <a:pt x="158" y="57"/>
                      <a:pt x="158" y="57"/>
                      <a:pt x="158" y="57"/>
                    </a:cubicBezTo>
                    <a:cubicBezTo>
                      <a:pt x="158" y="58"/>
                      <a:pt x="158" y="58"/>
                      <a:pt x="158" y="58"/>
                    </a:cubicBezTo>
                    <a:cubicBezTo>
                      <a:pt x="156" y="58"/>
                      <a:pt x="156" y="58"/>
                      <a:pt x="156" y="58"/>
                    </a:cubicBezTo>
                    <a:cubicBezTo>
                      <a:pt x="156" y="57"/>
                      <a:pt x="156" y="57"/>
                      <a:pt x="156" y="57"/>
                    </a:cubicBezTo>
                    <a:close/>
                    <a:moveTo>
                      <a:pt x="326" y="64"/>
                    </a:moveTo>
                    <a:cubicBezTo>
                      <a:pt x="324" y="64"/>
                      <a:pt x="324" y="64"/>
                      <a:pt x="324" y="64"/>
                    </a:cubicBezTo>
                    <a:cubicBezTo>
                      <a:pt x="324" y="64"/>
                      <a:pt x="324" y="64"/>
                      <a:pt x="324" y="64"/>
                    </a:cubicBezTo>
                    <a:cubicBezTo>
                      <a:pt x="325" y="64"/>
                      <a:pt x="325" y="64"/>
                      <a:pt x="325" y="64"/>
                    </a:cubicBezTo>
                    <a:cubicBezTo>
                      <a:pt x="325" y="65"/>
                      <a:pt x="325" y="65"/>
                      <a:pt x="325" y="65"/>
                    </a:cubicBezTo>
                    <a:cubicBezTo>
                      <a:pt x="326" y="65"/>
                      <a:pt x="326" y="65"/>
                      <a:pt x="326" y="65"/>
                    </a:cubicBezTo>
                    <a:cubicBezTo>
                      <a:pt x="326" y="66"/>
                      <a:pt x="326" y="66"/>
                      <a:pt x="326" y="66"/>
                    </a:cubicBezTo>
                    <a:cubicBezTo>
                      <a:pt x="327" y="66"/>
                      <a:pt x="327" y="66"/>
                      <a:pt x="327" y="66"/>
                    </a:cubicBezTo>
                    <a:cubicBezTo>
                      <a:pt x="327" y="65"/>
                      <a:pt x="327" y="65"/>
                      <a:pt x="327" y="65"/>
                    </a:cubicBezTo>
                    <a:cubicBezTo>
                      <a:pt x="327" y="65"/>
                      <a:pt x="327" y="65"/>
                      <a:pt x="327" y="65"/>
                    </a:cubicBezTo>
                    <a:cubicBezTo>
                      <a:pt x="327" y="64"/>
                      <a:pt x="327" y="64"/>
                      <a:pt x="327" y="64"/>
                    </a:cubicBezTo>
                    <a:cubicBezTo>
                      <a:pt x="326" y="64"/>
                      <a:pt x="326" y="64"/>
                      <a:pt x="326" y="64"/>
                    </a:cubicBezTo>
                    <a:cubicBezTo>
                      <a:pt x="326" y="64"/>
                      <a:pt x="326" y="64"/>
                      <a:pt x="326" y="64"/>
                    </a:cubicBezTo>
                    <a:close/>
                    <a:moveTo>
                      <a:pt x="325" y="63"/>
                    </a:moveTo>
                    <a:cubicBezTo>
                      <a:pt x="323" y="63"/>
                      <a:pt x="323" y="63"/>
                      <a:pt x="323" y="6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25" y="64"/>
                      <a:pt x="325" y="64"/>
                      <a:pt x="325" y="64"/>
                    </a:cubicBezTo>
                    <a:cubicBezTo>
                      <a:pt x="325" y="63"/>
                      <a:pt x="325" y="63"/>
                      <a:pt x="325" y="63"/>
                    </a:cubicBezTo>
                    <a:close/>
                    <a:moveTo>
                      <a:pt x="321" y="61"/>
                    </a:moveTo>
                    <a:cubicBezTo>
                      <a:pt x="322" y="61"/>
                      <a:pt x="322" y="61"/>
                      <a:pt x="322" y="61"/>
                    </a:cubicBezTo>
                    <a:cubicBezTo>
                      <a:pt x="322" y="62"/>
                      <a:pt x="322" y="62"/>
                      <a:pt x="322" y="62"/>
                    </a:cubicBezTo>
                    <a:cubicBezTo>
                      <a:pt x="323" y="62"/>
                      <a:pt x="323" y="62"/>
                      <a:pt x="323" y="62"/>
                    </a:cubicBezTo>
                    <a:cubicBezTo>
                      <a:pt x="323" y="63"/>
                      <a:pt x="323" y="63"/>
                      <a:pt x="323" y="63"/>
                    </a:cubicBezTo>
                    <a:cubicBezTo>
                      <a:pt x="322" y="63"/>
                      <a:pt x="322" y="63"/>
                      <a:pt x="322" y="63"/>
                    </a:cubicBezTo>
                    <a:cubicBezTo>
                      <a:pt x="322" y="63"/>
                      <a:pt x="322" y="63"/>
                      <a:pt x="322" y="63"/>
                    </a:cubicBezTo>
                    <a:cubicBezTo>
                      <a:pt x="321" y="63"/>
                      <a:pt x="321" y="63"/>
                      <a:pt x="321" y="63"/>
                    </a:cubicBezTo>
                    <a:cubicBezTo>
                      <a:pt x="321" y="61"/>
                      <a:pt x="321" y="61"/>
                      <a:pt x="321" y="61"/>
                    </a:cubicBezTo>
                    <a:close/>
                    <a:moveTo>
                      <a:pt x="324" y="82"/>
                    </a:moveTo>
                    <a:cubicBezTo>
                      <a:pt x="325" y="82"/>
                      <a:pt x="325" y="82"/>
                      <a:pt x="325" y="82"/>
                    </a:cubicBezTo>
                    <a:cubicBezTo>
                      <a:pt x="325" y="83"/>
                      <a:pt x="325" y="83"/>
                      <a:pt x="325" y="83"/>
                    </a:cubicBezTo>
                    <a:cubicBezTo>
                      <a:pt x="324" y="83"/>
                      <a:pt x="324" y="83"/>
                      <a:pt x="324" y="83"/>
                    </a:cubicBezTo>
                    <a:cubicBezTo>
                      <a:pt x="324" y="82"/>
                      <a:pt x="324" y="82"/>
                      <a:pt x="324" y="82"/>
                    </a:cubicBezTo>
                    <a:close/>
                    <a:moveTo>
                      <a:pt x="313" y="77"/>
                    </a:moveTo>
                    <a:cubicBezTo>
                      <a:pt x="314" y="77"/>
                      <a:pt x="314" y="77"/>
                      <a:pt x="314" y="77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315" y="78"/>
                      <a:pt x="315" y="78"/>
                      <a:pt x="315" y="78"/>
                    </a:cubicBezTo>
                    <a:cubicBezTo>
                      <a:pt x="315" y="79"/>
                      <a:pt x="315" y="79"/>
                      <a:pt x="315" y="79"/>
                    </a:cubicBezTo>
                    <a:cubicBezTo>
                      <a:pt x="314" y="79"/>
                      <a:pt x="314" y="79"/>
                      <a:pt x="314" y="79"/>
                    </a:cubicBezTo>
                    <a:cubicBezTo>
                      <a:pt x="314" y="78"/>
                      <a:pt x="314" y="78"/>
                      <a:pt x="314" y="78"/>
                    </a:cubicBezTo>
                    <a:cubicBezTo>
                      <a:pt x="313" y="78"/>
                      <a:pt x="313" y="78"/>
                      <a:pt x="313" y="78"/>
                    </a:cubicBezTo>
                    <a:cubicBezTo>
                      <a:pt x="313" y="77"/>
                      <a:pt x="313" y="77"/>
                      <a:pt x="313" y="77"/>
                    </a:cubicBezTo>
                    <a:close/>
                    <a:moveTo>
                      <a:pt x="309" y="73"/>
                    </a:moveTo>
                    <a:cubicBezTo>
                      <a:pt x="312" y="73"/>
                      <a:pt x="312" y="73"/>
                      <a:pt x="312" y="73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09" y="76"/>
                      <a:pt x="309" y="76"/>
                      <a:pt x="309" y="76"/>
                    </a:cubicBezTo>
                    <a:cubicBezTo>
                      <a:pt x="309" y="73"/>
                      <a:pt x="309" y="73"/>
                      <a:pt x="309" y="73"/>
                    </a:cubicBezTo>
                    <a:close/>
                    <a:moveTo>
                      <a:pt x="335" y="71"/>
                    </a:moveTo>
                    <a:cubicBezTo>
                      <a:pt x="336" y="71"/>
                      <a:pt x="336" y="71"/>
                      <a:pt x="336" y="71"/>
                    </a:cubicBezTo>
                    <a:cubicBezTo>
                      <a:pt x="336" y="73"/>
                      <a:pt x="336" y="73"/>
                      <a:pt x="336" y="73"/>
                    </a:cubicBezTo>
                    <a:cubicBezTo>
                      <a:pt x="335" y="73"/>
                      <a:pt x="335" y="73"/>
                      <a:pt x="335" y="73"/>
                    </a:cubicBezTo>
                    <a:cubicBezTo>
                      <a:pt x="335" y="71"/>
                      <a:pt x="335" y="71"/>
                      <a:pt x="335" y="71"/>
                    </a:cubicBezTo>
                    <a:close/>
                    <a:moveTo>
                      <a:pt x="147" y="76"/>
                    </a:moveTo>
                    <a:cubicBezTo>
                      <a:pt x="149" y="76"/>
                      <a:pt x="149" y="76"/>
                      <a:pt x="149" y="76"/>
                    </a:cubicBezTo>
                    <a:cubicBezTo>
                      <a:pt x="149" y="78"/>
                      <a:pt x="149" y="78"/>
                      <a:pt x="149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6"/>
                      <a:pt x="147" y="76"/>
                      <a:pt x="147" y="76"/>
                    </a:cubicBezTo>
                    <a:close/>
                    <a:moveTo>
                      <a:pt x="174" y="40"/>
                    </a:moveTo>
                    <a:cubicBezTo>
                      <a:pt x="175" y="40"/>
                      <a:pt x="175" y="40"/>
                      <a:pt x="175" y="40"/>
                    </a:cubicBezTo>
                    <a:cubicBezTo>
                      <a:pt x="175" y="41"/>
                      <a:pt x="175" y="41"/>
                      <a:pt x="175" y="41"/>
                    </a:cubicBezTo>
                    <a:cubicBezTo>
                      <a:pt x="174" y="41"/>
                      <a:pt x="174" y="41"/>
                      <a:pt x="174" y="41"/>
                    </a:cubicBezTo>
                    <a:cubicBezTo>
                      <a:pt x="174" y="40"/>
                      <a:pt x="174" y="40"/>
                      <a:pt x="174" y="40"/>
                    </a:cubicBezTo>
                    <a:close/>
                    <a:moveTo>
                      <a:pt x="174" y="45"/>
                    </a:moveTo>
                    <a:cubicBezTo>
                      <a:pt x="175" y="45"/>
                      <a:pt x="175" y="45"/>
                      <a:pt x="175" y="45"/>
                    </a:cubicBezTo>
                    <a:cubicBezTo>
                      <a:pt x="175" y="46"/>
                      <a:pt x="175" y="46"/>
                      <a:pt x="175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5"/>
                      <a:pt x="174" y="45"/>
                      <a:pt x="174" y="45"/>
                    </a:cubicBezTo>
                    <a:close/>
                    <a:moveTo>
                      <a:pt x="167" y="49"/>
                    </a:moveTo>
                    <a:cubicBezTo>
                      <a:pt x="169" y="49"/>
                      <a:pt x="169" y="49"/>
                      <a:pt x="169" y="49"/>
                    </a:cubicBezTo>
                    <a:cubicBezTo>
                      <a:pt x="169" y="51"/>
                      <a:pt x="169" y="51"/>
                      <a:pt x="169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49"/>
                      <a:pt x="167" y="49"/>
                      <a:pt x="167" y="49"/>
                    </a:cubicBezTo>
                    <a:close/>
                    <a:moveTo>
                      <a:pt x="149" y="14"/>
                    </a:moveTo>
                    <a:cubicBezTo>
                      <a:pt x="150" y="14"/>
                      <a:pt x="150" y="14"/>
                      <a:pt x="150" y="14"/>
                    </a:cubicBezTo>
                    <a:cubicBezTo>
                      <a:pt x="150" y="16"/>
                      <a:pt x="150" y="16"/>
                      <a:pt x="150" y="16"/>
                    </a:cubicBezTo>
                    <a:cubicBezTo>
                      <a:pt x="149" y="16"/>
                      <a:pt x="149" y="16"/>
                      <a:pt x="149" y="16"/>
                    </a:cubicBezTo>
                    <a:cubicBezTo>
                      <a:pt x="149" y="14"/>
                      <a:pt x="149" y="14"/>
                      <a:pt x="149" y="14"/>
                    </a:cubicBezTo>
                    <a:close/>
                    <a:moveTo>
                      <a:pt x="117" y="18"/>
                    </a:move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20" y="19"/>
                      <a:pt x="120" y="19"/>
                      <a:pt x="120" y="19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17" y="18"/>
                      <a:pt x="117" y="18"/>
                      <a:pt x="117" y="18"/>
                    </a:cubicBezTo>
                    <a:close/>
                    <a:moveTo>
                      <a:pt x="142" y="14"/>
                    </a:move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42" y="15"/>
                      <a:pt x="142" y="15"/>
                      <a:pt x="142" y="15"/>
                    </a:cubicBezTo>
                    <a:cubicBezTo>
                      <a:pt x="142" y="14"/>
                      <a:pt x="142" y="14"/>
                      <a:pt x="142" y="14"/>
                    </a:cubicBezTo>
                    <a:close/>
                    <a:moveTo>
                      <a:pt x="139" y="13"/>
                    </a:moveTo>
                    <a:cubicBezTo>
                      <a:pt x="141" y="13"/>
                      <a:pt x="141" y="13"/>
                      <a:pt x="141" y="13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9" y="14"/>
                      <a:pt x="139" y="14"/>
                      <a:pt x="139" y="14"/>
                    </a:cubicBezTo>
                    <a:cubicBezTo>
                      <a:pt x="139" y="13"/>
                      <a:pt x="139" y="13"/>
                      <a:pt x="139" y="13"/>
                    </a:cubicBezTo>
                    <a:close/>
                    <a:moveTo>
                      <a:pt x="131" y="15"/>
                    </a:moveTo>
                    <a:cubicBezTo>
                      <a:pt x="133" y="15"/>
                      <a:pt x="133" y="15"/>
                      <a:pt x="133" y="15"/>
                    </a:cubicBezTo>
                    <a:cubicBezTo>
                      <a:pt x="133" y="21"/>
                      <a:pt x="133" y="21"/>
                      <a:pt x="133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15"/>
                      <a:pt x="131" y="15"/>
                      <a:pt x="131" y="15"/>
                    </a:cubicBezTo>
                    <a:close/>
                    <a:moveTo>
                      <a:pt x="222" y="69"/>
                    </a:moveTo>
                    <a:cubicBezTo>
                      <a:pt x="223" y="69"/>
                      <a:pt x="223" y="69"/>
                      <a:pt x="223" y="69"/>
                    </a:cubicBezTo>
                    <a:cubicBezTo>
                      <a:pt x="223" y="68"/>
                      <a:pt x="223" y="68"/>
                      <a:pt x="223" y="68"/>
                    </a:cubicBezTo>
                    <a:cubicBezTo>
                      <a:pt x="226" y="68"/>
                      <a:pt x="226" y="68"/>
                      <a:pt x="226" y="68"/>
                    </a:cubicBezTo>
                    <a:cubicBezTo>
                      <a:pt x="226" y="69"/>
                      <a:pt x="226" y="69"/>
                      <a:pt x="226" y="69"/>
                    </a:cubicBezTo>
                    <a:cubicBezTo>
                      <a:pt x="225" y="69"/>
                      <a:pt x="225" y="69"/>
                      <a:pt x="225" y="69"/>
                    </a:cubicBezTo>
                    <a:cubicBezTo>
                      <a:pt x="225" y="70"/>
                      <a:pt x="225" y="70"/>
                      <a:pt x="225" y="70"/>
                    </a:cubicBezTo>
                    <a:cubicBezTo>
                      <a:pt x="222" y="70"/>
                      <a:pt x="222" y="70"/>
                      <a:pt x="222" y="70"/>
                    </a:cubicBezTo>
                    <a:cubicBezTo>
                      <a:pt x="222" y="69"/>
                      <a:pt x="222" y="69"/>
                      <a:pt x="222" y="69"/>
                    </a:cubicBezTo>
                    <a:close/>
                    <a:moveTo>
                      <a:pt x="213" y="72"/>
                    </a:moveTo>
                    <a:cubicBezTo>
                      <a:pt x="216" y="72"/>
                      <a:pt x="216" y="72"/>
                      <a:pt x="216" y="72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3"/>
                      <a:pt x="216" y="73"/>
                      <a:pt x="216" y="73"/>
                    </a:cubicBezTo>
                    <a:cubicBezTo>
                      <a:pt x="216" y="74"/>
                      <a:pt x="216" y="74"/>
                      <a:pt x="216" y="74"/>
                    </a:cubicBezTo>
                    <a:cubicBezTo>
                      <a:pt x="214" y="74"/>
                      <a:pt x="214" y="74"/>
                      <a:pt x="214" y="74"/>
                    </a:cubicBezTo>
                    <a:cubicBezTo>
                      <a:pt x="214" y="73"/>
                      <a:pt x="214" y="73"/>
                      <a:pt x="214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213" y="72"/>
                      <a:pt x="213" y="72"/>
                      <a:pt x="213" y="72"/>
                    </a:cubicBezTo>
                    <a:close/>
                    <a:moveTo>
                      <a:pt x="218" y="76"/>
                    </a:moveTo>
                    <a:cubicBezTo>
                      <a:pt x="220" y="76"/>
                      <a:pt x="220" y="76"/>
                      <a:pt x="220" y="76"/>
                    </a:cubicBezTo>
                    <a:cubicBezTo>
                      <a:pt x="220" y="76"/>
                      <a:pt x="220" y="76"/>
                      <a:pt x="220" y="76"/>
                    </a:cubicBezTo>
                    <a:cubicBezTo>
                      <a:pt x="222" y="76"/>
                      <a:pt x="222" y="76"/>
                      <a:pt x="222" y="76"/>
                    </a:cubicBezTo>
                    <a:cubicBezTo>
                      <a:pt x="222" y="78"/>
                      <a:pt x="222" y="78"/>
                      <a:pt x="222" y="78"/>
                    </a:cubicBezTo>
                    <a:cubicBezTo>
                      <a:pt x="221" y="78"/>
                      <a:pt x="221" y="78"/>
                      <a:pt x="221" y="78"/>
                    </a:cubicBezTo>
                    <a:cubicBezTo>
                      <a:pt x="221" y="78"/>
                      <a:pt x="221" y="78"/>
                      <a:pt x="221" y="78"/>
                    </a:cubicBezTo>
                    <a:cubicBezTo>
                      <a:pt x="220" y="78"/>
                      <a:pt x="220" y="78"/>
                      <a:pt x="220" y="78"/>
                    </a:cubicBezTo>
                    <a:cubicBezTo>
                      <a:pt x="220" y="82"/>
                      <a:pt x="220" y="82"/>
                      <a:pt x="220" y="82"/>
                    </a:cubicBezTo>
                    <a:cubicBezTo>
                      <a:pt x="218" y="82"/>
                      <a:pt x="218" y="82"/>
                      <a:pt x="218" y="82"/>
                    </a:cubicBezTo>
                    <a:cubicBezTo>
                      <a:pt x="218" y="76"/>
                      <a:pt x="218" y="76"/>
                      <a:pt x="218" y="76"/>
                    </a:cubicBezTo>
                    <a:close/>
                    <a:moveTo>
                      <a:pt x="235" y="81"/>
                    </a:moveTo>
                    <a:cubicBezTo>
                      <a:pt x="237" y="81"/>
                      <a:pt x="237" y="81"/>
                      <a:pt x="237" y="81"/>
                    </a:cubicBezTo>
                    <a:cubicBezTo>
                      <a:pt x="237" y="80"/>
                      <a:pt x="237" y="80"/>
                      <a:pt x="237" y="80"/>
                    </a:cubicBezTo>
                    <a:cubicBezTo>
                      <a:pt x="239" y="80"/>
                      <a:pt x="239" y="80"/>
                      <a:pt x="239" y="80"/>
                    </a:cubicBezTo>
                    <a:cubicBezTo>
                      <a:pt x="239" y="81"/>
                      <a:pt x="239" y="81"/>
                      <a:pt x="239" y="81"/>
                    </a:cubicBezTo>
                    <a:cubicBezTo>
                      <a:pt x="239" y="81"/>
                      <a:pt x="239" y="81"/>
                      <a:pt x="239" y="81"/>
                    </a:cubicBezTo>
                    <a:cubicBezTo>
                      <a:pt x="239" y="82"/>
                      <a:pt x="239" y="82"/>
                      <a:pt x="239" y="82"/>
                    </a:cubicBezTo>
                    <a:cubicBezTo>
                      <a:pt x="239" y="82"/>
                      <a:pt x="239" y="82"/>
                      <a:pt x="239" y="82"/>
                    </a:cubicBezTo>
                    <a:cubicBezTo>
                      <a:pt x="239" y="83"/>
                      <a:pt x="239" y="83"/>
                      <a:pt x="239" y="83"/>
                    </a:cubicBezTo>
                    <a:cubicBezTo>
                      <a:pt x="237" y="83"/>
                      <a:pt x="237" y="83"/>
                      <a:pt x="237" y="83"/>
                    </a:cubicBezTo>
                    <a:cubicBezTo>
                      <a:pt x="237" y="82"/>
                      <a:pt x="237" y="82"/>
                      <a:pt x="237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1"/>
                      <a:pt x="235" y="81"/>
                      <a:pt x="235" y="81"/>
                    </a:cubicBezTo>
                    <a:close/>
                    <a:moveTo>
                      <a:pt x="244" y="78"/>
                    </a:moveTo>
                    <a:cubicBezTo>
                      <a:pt x="245" y="78"/>
                      <a:pt x="245" y="78"/>
                      <a:pt x="245" y="78"/>
                    </a:cubicBezTo>
                    <a:cubicBezTo>
                      <a:pt x="245" y="78"/>
                      <a:pt x="245" y="78"/>
                      <a:pt x="245" y="78"/>
                    </a:cubicBezTo>
                    <a:cubicBezTo>
                      <a:pt x="244" y="78"/>
                      <a:pt x="244" y="78"/>
                      <a:pt x="244" y="78"/>
                    </a:cubicBezTo>
                    <a:cubicBezTo>
                      <a:pt x="244" y="78"/>
                      <a:pt x="244" y="78"/>
                      <a:pt x="244" y="78"/>
                    </a:cubicBezTo>
                    <a:close/>
                    <a:moveTo>
                      <a:pt x="268" y="77"/>
                    </a:moveTo>
                    <a:cubicBezTo>
                      <a:pt x="267" y="77"/>
                      <a:pt x="267" y="77"/>
                      <a:pt x="267" y="77"/>
                    </a:cubicBezTo>
                    <a:cubicBezTo>
                      <a:pt x="267" y="78"/>
                      <a:pt x="267" y="78"/>
                      <a:pt x="267" y="78"/>
                    </a:cubicBezTo>
                    <a:cubicBezTo>
                      <a:pt x="268" y="78"/>
                      <a:pt x="268" y="78"/>
                      <a:pt x="268" y="78"/>
                    </a:cubicBezTo>
                    <a:cubicBezTo>
                      <a:pt x="268" y="77"/>
                      <a:pt x="268" y="77"/>
                      <a:pt x="268" y="77"/>
                    </a:cubicBezTo>
                    <a:close/>
                    <a:moveTo>
                      <a:pt x="266" y="76"/>
                    </a:moveTo>
                    <a:cubicBezTo>
                      <a:pt x="267" y="76"/>
                      <a:pt x="267" y="76"/>
                      <a:pt x="267" y="76"/>
                    </a:cubicBezTo>
                    <a:cubicBezTo>
                      <a:pt x="267" y="78"/>
                      <a:pt x="267" y="78"/>
                      <a:pt x="267" y="78"/>
                    </a:cubicBezTo>
                    <a:cubicBezTo>
                      <a:pt x="266" y="78"/>
                      <a:pt x="266" y="78"/>
                      <a:pt x="266" y="78"/>
                    </a:cubicBezTo>
                    <a:cubicBezTo>
                      <a:pt x="266" y="76"/>
                      <a:pt x="266" y="76"/>
                      <a:pt x="266" y="76"/>
                    </a:cubicBezTo>
                    <a:close/>
                    <a:moveTo>
                      <a:pt x="263" y="74"/>
                    </a:moveTo>
                    <a:cubicBezTo>
                      <a:pt x="265" y="74"/>
                      <a:pt x="265" y="74"/>
                      <a:pt x="265" y="74"/>
                    </a:cubicBezTo>
                    <a:cubicBezTo>
                      <a:pt x="265" y="75"/>
                      <a:pt x="265" y="75"/>
                      <a:pt x="265" y="75"/>
                    </a:cubicBezTo>
                    <a:cubicBezTo>
                      <a:pt x="266" y="75"/>
                      <a:pt x="266" y="75"/>
                      <a:pt x="266" y="75"/>
                    </a:cubicBezTo>
                    <a:cubicBezTo>
                      <a:pt x="266" y="76"/>
                      <a:pt x="266" y="76"/>
                      <a:pt x="266" y="76"/>
                    </a:cubicBezTo>
                    <a:cubicBezTo>
                      <a:pt x="265" y="76"/>
                      <a:pt x="265" y="76"/>
                      <a:pt x="265" y="76"/>
                    </a:cubicBezTo>
                    <a:cubicBezTo>
                      <a:pt x="265" y="76"/>
                      <a:pt x="265" y="76"/>
                      <a:pt x="265" y="76"/>
                    </a:cubicBezTo>
                    <a:cubicBezTo>
                      <a:pt x="263" y="76"/>
                      <a:pt x="263" y="76"/>
                      <a:pt x="263" y="76"/>
                    </a:cubicBezTo>
                    <a:cubicBezTo>
                      <a:pt x="263" y="74"/>
                      <a:pt x="263" y="74"/>
                      <a:pt x="263" y="74"/>
                    </a:cubicBezTo>
                    <a:close/>
                    <a:moveTo>
                      <a:pt x="248" y="79"/>
                    </a:moveTo>
                    <a:cubicBezTo>
                      <a:pt x="250" y="79"/>
                      <a:pt x="250" y="79"/>
                      <a:pt x="250" y="79"/>
                    </a:cubicBezTo>
                    <a:cubicBezTo>
                      <a:pt x="250" y="81"/>
                      <a:pt x="250" y="81"/>
                      <a:pt x="250" y="81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48" y="79"/>
                      <a:pt x="248" y="79"/>
                      <a:pt x="248" y="79"/>
                    </a:cubicBezTo>
                    <a:close/>
                    <a:moveTo>
                      <a:pt x="37" y="68"/>
                    </a:moveTo>
                    <a:cubicBezTo>
                      <a:pt x="36" y="68"/>
                      <a:pt x="36" y="69"/>
                      <a:pt x="37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4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39" y="68"/>
                      <a:pt x="39" y="67"/>
                      <a:pt x="37" y="68"/>
                    </a:cubicBezTo>
                    <a:close/>
                    <a:moveTo>
                      <a:pt x="196" y="82"/>
                    </a:moveTo>
                    <a:cubicBezTo>
                      <a:pt x="195" y="82"/>
                      <a:pt x="195" y="82"/>
                      <a:pt x="195" y="82"/>
                    </a:cubicBezTo>
                    <a:cubicBezTo>
                      <a:pt x="196" y="82"/>
                      <a:pt x="196" y="82"/>
                      <a:pt x="196" y="82"/>
                    </a:cubicBezTo>
                    <a:cubicBezTo>
                      <a:pt x="196" y="82"/>
                      <a:pt x="196" y="82"/>
                      <a:pt x="196" y="82"/>
                    </a:cubicBezTo>
                    <a:cubicBezTo>
                      <a:pt x="196" y="82"/>
                      <a:pt x="196" y="82"/>
                      <a:pt x="196" y="82"/>
                    </a:cubicBezTo>
                    <a:close/>
                    <a:moveTo>
                      <a:pt x="141" y="80"/>
                    </a:moveTo>
                    <a:cubicBezTo>
                      <a:pt x="141" y="81"/>
                      <a:pt x="140" y="81"/>
                      <a:pt x="140" y="81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43" y="83"/>
                      <a:pt x="147" y="83"/>
                      <a:pt x="148" y="82"/>
                    </a:cubicBezTo>
                    <a:cubicBezTo>
                      <a:pt x="148" y="81"/>
                      <a:pt x="147" y="81"/>
                      <a:pt x="147" y="81"/>
                    </a:cubicBezTo>
                    <a:cubicBezTo>
                      <a:pt x="145" y="81"/>
                      <a:pt x="143" y="81"/>
                      <a:pt x="141" y="80"/>
                    </a:cubicBezTo>
                    <a:close/>
                    <a:moveTo>
                      <a:pt x="180" y="80"/>
                    </a:moveTo>
                    <a:cubicBezTo>
                      <a:pt x="179" y="80"/>
                      <a:pt x="177" y="80"/>
                      <a:pt x="176" y="81"/>
                    </a:cubicBezTo>
                    <a:cubicBezTo>
                      <a:pt x="176" y="81"/>
                      <a:pt x="176" y="81"/>
                      <a:pt x="176" y="82"/>
                    </a:cubicBezTo>
                    <a:cubicBezTo>
                      <a:pt x="176" y="82"/>
                      <a:pt x="177" y="82"/>
                      <a:pt x="177" y="82"/>
                    </a:cubicBezTo>
                    <a:cubicBezTo>
                      <a:pt x="179" y="83"/>
                      <a:pt x="180" y="83"/>
                      <a:pt x="181" y="82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2" y="80"/>
                      <a:pt x="182" y="80"/>
                      <a:pt x="181" y="80"/>
                    </a:cubicBezTo>
                    <a:cubicBezTo>
                      <a:pt x="181" y="80"/>
                      <a:pt x="180" y="80"/>
                      <a:pt x="180" y="80"/>
                    </a:cubicBezTo>
                    <a:close/>
                    <a:moveTo>
                      <a:pt x="123" y="80"/>
                    </a:moveTo>
                    <a:cubicBezTo>
                      <a:pt x="123" y="80"/>
                      <a:pt x="123" y="80"/>
                      <a:pt x="122" y="81"/>
                    </a:cubicBezTo>
                    <a:cubicBezTo>
                      <a:pt x="123" y="81"/>
                      <a:pt x="123" y="82"/>
                      <a:pt x="123" y="82"/>
                    </a:cubicBezTo>
                    <a:cubicBezTo>
                      <a:pt x="124" y="82"/>
                      <a:pt x="124" y="82"/>
                      <a:pt x="125" y="83"/>
                    </a:cubicBezTo>
                    <a:cubicBezTo>
                      <a:pt x="126" y="82"/>
                      <a:pt x="126" y="82"/>
                      <a:pt x="126" y="81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5" y="80"/>
                      <a:pt x="124" y="80"/>
                      <a:pt x="123" y="80"/>
                    </a:cubicBezTo>
                    <a:close/>
                    <a:moveTo>
                      <a:pt x="258" y="79"/>
                    </a:moveTo>
                    <a:cubicBezTo>
                      <a:pt x="258" y="80"/>
                      <a:pt x="258" y="80"/>
                      <a:pt x="257" y="81"/>
                    </a:cubicBezTo>
                    <a:cubicBezTo>
                      <a:pt x="258" y="81"/>
                      <a:pt x="259" y="82"/>
                      <a:pt x="259" y="83"/>
                    </a:cubicBezTo>
                    <a:cubicBezTo>
                      <a:pt x="259" y="83"/>
                      <a:pt x="260" y="83"/>
                      <a:pt x="260" y="83"/>
                    </a:cubicBezTo>
                    <a:cubicBezTo>
                      <a:pt x="260" y="82"/>
                      <a:pt x="260" y="82"/>
                      <a:pt x="261" y="82"/>
                    </a:cubicBezTo>
                    <a:cubicBezTo>
                      <a:pt x="260" y="81"/>
                      <a:pt x="259" y="80"/>
                      <a:pt x="258" y="79"/>
                    </a:cubicBezTo>
                    <a:cubicBezTo>
                      <a:pt x="258" y="79"/>
                      <a:pt x="258" y="79"/>
                      <a:pt x="258" y="79"/>
                    </a:cubicBezTo>
                    <a:close/>
                    <a:moveTo>
                      <a:pt x="301" y="79"/>
                    </a:moveTo>
                    <a:cubicBezTo>
                      <a:pt x="300" y="80"/>
                      <a:pt x="300" y="80"/>
                      <a:pt x="300" y="81"/>
                    </a:cubicBezTo>
                    <a:cubicBezTo>
                      <a:pt x="301" y="81"/>
                      <a:pt x="301" y="82"/>
                      <a:pt x="301" y="82"/>
                    </a:cubicBezTo>
                    <a:cubicBezTo>
                      <a:pt x="302" y="82"/>
                      <a:pt x="302" y="83"/>
                      <a:pt x="303" y="82"/>
                    </a:cubicBezTo>
                    <a:cubicBezTo>
                      <a:pt x="303" y="82"/>
                      <a:pt x="303" y="82"/>
                      <a:pt x="304" y="82"/>
                    </a:cubicBezTo>
                    <a:cubicBezTo>
                      <a:pt x="304" y="82"/>
                      <a:pt x="304" y="82"/>
                      <a:pt x="304" y="81"/>
                    </a:cubicBezTo>
                    <a:cubicBezTo>
                      <a:pt x="303" y="80"/>
                      <a:pt x="302" y="80"/>
                      <a:pt x="301" y="79"/>
                    </a:cubicBezTo>
                    <a:close/>
                    <a:moveTo>
                      <a:pt x="111" y="78"/>
                    </a:moveTo>
                    <a:cubicBezTo>
                      <a:pt x="109" y="79"/>
                      <a:pt x="108" y="80"/>
                      <a:pt x="107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9" y="83"/>
                      <a:pt x="112" y="82"/>
                      <a:pt x="113" y="81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13" y="79"/>
                      <a:pt x="113" y="79"/>
                      <a:pt x="112" y="79"/>
                    </a:cubicBezTo>
                    <a:cubicBezTo>
                      <a:pt x="112" y="79"/>
                      <a:pt x="112" y="79"/>
                      <a:pt x="111" y="78"/>
                    </a:cubicBezTo>
                    <a:close/>
                    <a:moveTo>
                      <a:pt x="81" y="78"/>
                    </a:moveTo>
                    <a:cubicBezTo>
                      <a:pt x="80" y="79"/>
                      <a:pt x="77" y="80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8" y="83"/>
                      <a:pt x="80" y="83"/>
                      <a:pt x="81" y="82"/>
                    </a:cubicBezTo>
                    <a:cubicBezTo>
                      <a:pt x="82" y="82"/>
                      <a:pt x="82" y="82"/>
                      <a:pt x="82" y="81"/>
                    </a:cubicBezTo>
                    <a:cubicBezTo>
                      <a:pt x="83" y="80"/>
                      <a:pt x="82" y="79"/>
                      <a:pt x="82" y="78"/>
                    </a:cubicBezTo>
                    <a:cubicBezTo>
                      <a:pt x="81" y="78"/>
                      <a:pt x="81" y="78"/>
                      <a:pt x="81" y="78"/>
                    </a:cubicBezTo>
                    <a:close/>
                    <a:moveTo>
                      <a:pt x="184" y="77"/>
                    </a:moveTo>
                    <a:cubicBezTo>
                      <a:pt x="183" y="78"/>
                      <a:pt x="183" y="78"/>
                      <a:pt x="183" y="78"/>
                    </a:cubicBezTo>
                    <a:cubicBezTo>
                      <a:pt x="183" y="78"/>
                      <a:pt x="183" y="78"/>
                      <a:pt x="183" y="78"/>
                    </a:cubicBezTo>
                    <a:cubicBezTo>
                      <a:pt x="183" y="78"/>
                      <a:pt x="184" y="78"/>
                      <a:pt x="184" y="78"/>
                    </a:cubicBezTo>
                    <a:cubicBezTo>
                      <a:pt x="184" y="78"/>
                      <a:pt x="184" y="78"/>
                      <a:pt x="184" y="77"/>
                    </a:cubicBezTo>
                    <a:cubicBezTo>
                      <a:pt x="184" y="77"/>
                      <a:pt x="184" y="77"/>
                      <a:pt x="184" y="77"/>
                    </a:cubicBezTo>
                    <a:close/>
                    <a:moveTo>
                      <a:pt x="38" y="76"/>
                    </a:moveTo>
                    <a:cubicBezTo>
                      <a:pt x="38" y="77"/>
                      <a:pt x="38" y="78"/>
                      <a:pt x="38" y="79"/>
                    </a:cubicBezTo>
                    <a:cubicBezTo>
                      <a:pt x="38" y="79"/>
                      <a:pt x="39" y="79"/>
                      <a:pt x="39" y="79"/>
                    </a:cubicBezTo>
                    <a:cubicBezTo>
                      <a:pt x="39" y="79"/>
                      <a:pt x="39" y="79"/>
                      <a:pt x="40" y="78"/>
                    </a:cubicBezTo>
                    <a:cubicBezTo>
                      <a:pt x="40" y="78"/>
                      <a:pt x="40" y="77"/>
                      <a:pt x="40" y="76"/>
                    </a:cubicBezTo>
                    <a:cubicBezTo>
                      <a:pt x="39" y="76"/>
                      <a:pt x="39" y="76"/>
                      <a:pt x="38" y="76"/>
                    </a:cubicBezTo>
                    <a:close/>
                    <a:moveTo>
                      <a:pt x="66" y="77"/>
                    </a:moveTo>
                    <a:cubicBezTo>
                      <a:pt x="65" y="77"/>
                      <a:pt x="64" y="77"/>
                      <a:pt x="63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7" y="79"/>
                      <a:pt x="68" y="81"/>
                      <a:pt x="70" y="82"/>
                    </a:cubicBezTo>
                    <a:cubicBezTo>
                      <a:pt x="70" y="82"/>
                      <a:pt x="70" y="81"/>
                      <a:pt x="70" y="81"/>
                    </a:cubicBezTo>
                    <a:cubicBezTo>
                      <a:pt x="70" y="80"/>
                      <a:pt x="70" y="79"/>
                      <a:pt x="70" y="78"/>
                    </a:cubicBezTo>
                    <a:cubicBezTo>
                      <a:pt x="69" y="77"/>
                      <a:pt x="68" y="77"/>
                      <a:pt x="66" y="77"/>
                    </a:cubicBezTo>
                    <a:close/>
                    <a:moveTo>
                      <a:pt x="204" y="76"/>
                    </a:moveTo>
                    <a:cubicBezTo>
                      <a:pt x="203" y="78"/>
                      <a:pt x="206" y="78"/>
                      <a:pt x="208" y="79"/>
                    </a:cubicBezTo>
                    <a:cubicBezTo>
                      <a:pt x="209" y="80"/>
                      <a:pt x="208" y="84"/>
                      <a:pt x="211" y="81"/>
                    </a:cubicBezTo>
                    <a:cubicBezTo>
                      <a:pt x="211" y="77"/>
                      <a:pt x="207" y="76"/>
                      <a:pt x="204" y="76"/>
                    </a:cubicBezTo>
                    <a:close/>
                    <a:moveTo>
                      <a:pt x="168" y="76"/>
                    </a:moveTo>
                    <a:cubicBezTo>
                      <a:pt x="168" y="78"/>
                      <a:pt x="169" y="78"/>
                      <a:pt x="170" y="79"/>
                    </a:cubicBezTo>
                    <a:cubicBezTo>
                      <a:pt x="170" y="79"/>
                      <a:pt x="171" y="79"/>
                      <a:pt x="171" y="78"/>
                    </a:cubicBezTo>
                    <a:cubicBezTo>
                      <a:pt x="171" y="78"/>
                      <a:pt x="171" y="78"/>
                      <a:pt x="171" y="78"/>
                    </a:cubicBezTo>
                    <a:cubicBezTo>
                      <a:pt x="170" y="77"/>
                      <a:pt x="170" y="76"/>
                      <a:pt x="168" y="76"/>
                    </a:cubicBezTo>
                    <a:close/>
                    <a:moveTo>
                      <a:pt x="98" y="75"/>
                    </a:moveTo>
                    <a:cubicBezTo>
                      <a:pt x="97" y="76"/>
                      <a:pt x="97" y="81"/>
                      <a:pt x="97" y="82"/>
                    </a:cubicBezTo>
                    <a:cubicBezTo>
                      <a:pt x="98" y="82"/>
                      <a:pt x="98" y="82"/>
                      <a:pt x="98" y="82"/>
                    </a:cubicBezTo>
                    <a:cubicBezTo>
                      <a:pt x="101" y="83"/>
                      <a:pt x="100" y="81"/>
                      <a:pt x="100" y="79"/>
                    </a:cubicBezTo>
                    <a:cubicBezTo>
                      <a:pt x="100" y="78"/>
                      <a:pt x="100" y="77"/>
                      <a:pt x="100" y="76"/>
                    </a:cubicBezTo>
                    <a:cubicBezTo>
                      <a:pt x="100" y="75"/>
                      <a:pt x="99" y="75"/>
                      <a:pt x="99" y="75"/>
                    </a:cubicBezTo>
                    <a:cubicBezTo>
                      <a:pt x="98" y="75"/>
                      <a:pt x="98" y="75"/>
                      <a:pt x="98" y="75"/>
                    </a:cubicBezTo>
                    <a:close/>
                    <a:moveTo>
                      <a:pt x="24" y="74"/>
                    </a:moveTo>
                    <a:cubicBezTo>
                      <a:pt x="22" y="75"/>
                      <a:pt x="18" y="81"/>
                      <a:pt x="18" y="82"/>
                    </a:cubicBezTo>
                    <a:cubicBezTo>
                      <a:pt x="18" y="83"/>
                      <a:pt x="18" y="82"/>
                      <a:pt x="18" y="82"/>
                    </a:cubicBezTo>
                    <a:cubicBezTo>
                      <a:pt x="18" y="82"/>
                      <a:pt x="18" y="83"/>
                      <a:pt x="19" y="82"/>
                    </a:cubicBezTo>
                    <a:cubicBezTo>
                      <a:pt x="19" y="82"/>
                      <a:pt x="20" y="80"/>
                      <a:pt x="21" y="79"/>
                    </a:cubicBezTo>
                    <a:cubicBezTo>
                      <a:pt x="22" y="78"/>
                      <a:pt x="24" y="79"/>
                      <a:pt x="24" y="78"/>
                    </a:cubicBezTo>
                    <a:cubicBezTo>
                      <a:pt x="25" y="77"/>
                      <a:pt x="25" y="74"/>
                      <a:pt x="24" y="74"/>
                    </a:cubicBezTo>
                    <a:close/>
                    <a:moveTo>
                      <a:pt x="290" y="76"/>
                    </a:moveTo>
                    <a:cubicBezTo>
                      <a:pt x="288" y="78"/>
                      <a:pt x="288" y="76"/>
                      <a:pt x="287" y="78"/>
                    </a:cubicBezTo>
                    <a:cubicBezTo>
                      <a:pt x="286" y="80"/>
                      <a:pt x="287" y="81"/>
                      <a:pt x="288" y="82"/>
                    </a:cubicBezTo>
                    <a:cubicBezTo>
                      <a:pt x="289" y="83"/>
                      <a:pt x="290" y="83"/>
                      <a:pt x="290" y="82"/>
                    </a:cubicBezTo>
                    <a:cubicBezTo>
                      <a:pt x="291" y="81"/>
                      <a:pt x="290" y="79"/>
                      <a:pt x="291" y="78"/>
                    </a:cubicBezTo>
                    <a:cubicBezTo>
                      <a:pt x="291" y="77"/>
                      <a:pt x="292" y="77"/>
                      <a:pt x="293" y="76"/>
                    </a:cubicBezTo>
                    <a:cubicBezTo>
                      <a:pt x="294" y="72"/>
                      <a:pt x="290" y="76"/>
                      <a:pt x="290" y="76"/>
                    </a:cubicBezTo>
                    <a:close/>
                    <a:moveTo>
                      <a:pt x="274" y="74"/>
                    </a:moveTo>
                    <a:cubicBezTo>
                      <a:pt x="273" y="74"/>
                      <a:pt x="274" y="74"/>
                      <a:pt x="274" y="74"/>
                    </a:cubicBezTo>
                    <a:cubicBezTo>
                      <a:pt x="274" y="74"/>
                      <a:pt x="273" y="74"/>
                      <a:pt x="274" y="75"/>
                    </a:cubicBezTo>
                    <a:cubicBezTo>
                      <a:pt x="274" y="76"/>
                      <a:pt x="276" y="77"/>
                      <a:pt x="277" y="78"/>
                    </a:cubicBezTo>
                    <a:cubicBezTo>
                      <a:pt x="277" y="78"/>
                      <a:pt x="277" y="78"/>
                      <a:pt x="277" y="79"/>
                    </a:cubicBezTo>
                    <a:cubicBezTo>
                      <a:pt x="277" y="79"/>
                      <a:pt x="277" y="80"/>
                      <a:pt x="277" y="81"/>
                    </a:cubicBezTo>
                    <a:cubicBezTo>
                      <a:pt x="277" y="81"/>
                      <a:pt x="276" y="81"/>
                      <a:pt x="276" y="81"/>
                    </a:cubicBezTo>
                    <a:cubicBezTo>
                      <a:pt x="276" y="81"/>
                      <a:pt x="276" y="81"/>
                      <a:pt x="276" y="82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275" y="82"/>
                      <a:pt x="276" y="82"/>
                      <a:pt x="276" y="83"/>
                    </a:cubicBezTo>
                    <a:cubicBezTo>
                      <a:pt x="276" y="83"/>
                      <a:pt x="277" y="83"/>
                      <a:pt x="277" y="83"/>
                    </a:cubicBezTo>
                    <a:cubicBezTo>
                      <a:pt x="277" y="83"/>
                      <a:pt x="277" y="83"/>
                      <a:pt x="277" y="83"/>
                    </a:cubicBezTo>
                    <a:cubicBezTo>
                      <a:pt x="277" y="83"/>
                      <a:pt x="278" y="83"/>
                      <a:pt x="278" y="83"/>
                    </a:cubicBezTo>
                    <a:cubicBezTo>
                      <a:pt x="278" y="82"/>
                      <a:pt x="278" y="80"/>
                      <a:pt x="278" y="79"/>
                    </a:cubicBezTo>
                    <a:cubicBezTo>
                      <a:pt x="278" y="79"/>
                      <a:pt x="278" y="79"/>
                      <a:pt x="279" y="79"/>
                    </a:cubicBezTo>
                    <a:cubicBezTo>
                      <a:pt x="280" y="78"/>
                      <a:pt x="283" y="76"/>
                      <a:pt x="282" y="75"/>
                    </a:cubicBezTo>
                    <a:cubicBezTo>
                      <a:pt x="282" y="75"/>
                      <a:pt x="282" y="75"/>
                      <a:pt x="282" y="75"/>
                    </a:cubicBezTo>
                    <a:cubicBezTo>
                      <a:pt x="282" y="75"/>
                      <a:pt x="282" y="75"/>
                      <a:pt x="282" y="75"/>
                    </a:cubicBezTo>
                    <a:cubicBezTo>
                      <a:pt x="281" y="75"/>
                      <a:pt x="282" y="75"/>
                      <a:pt x="281" y="75"/>
                    </a:cubicBezTo>
                    <a:cubicBezTo>
                      <a:pt x="281" y="75"/>
                      <a:pt x="279" y="75"/>
                      <a:pt x="277" y="75"/>
                    </a:cubicBezTo>
                    <a:cubicBezTo>
                      <a:pt x="276" y="75"/>
                      <a:pt x="275" y="74"/>
                      <a:pt x="274" y="74"/>
                    </a:cubicBezTo>
                    <a:close/>
                    <a:moveTo>
                      <a:pt x="168" y="73"/>
                    </a:moveTo>
                    <a:cubicBezTo>
                      <a:pt x="167" y="74"/>
                      <a:pt x="167" y="75"/>
                      <a:pt x="168" y="75"/>
                    </a:cubicBezTo>
                    <a:cubicBezTo>
                      <a:pt x="169" y="74"/>
                      <a:pt x="168" y="74"/>
                      <a:pt x="168" y="73"/>
                    </a:cubicBezTo>
                    <a:cubicBezTo>
                      <a:pt x="168" y="73"/>
                      <a:pt x="168" y="73"/>
                      <a:pt x="168" y="73"/>
                    </a:cubicBezTo>
                    <a:close/>
                    <a:moveTo>
                      <a:pt x="56" y="74"/>
                    </a:moveTo>
                    <a:cubicBezTo>
                      <a:pt x="54" y="74"/>
                      <a:pt x="49" y="74"/>
                      <a:pt x="49" y="75"/>
                    </a:cubicBezTo>
                    <a:cubicBezTo>
                      <a:pt x="48" y="76"/>
                      <a:pt x="48" y="76"/>
                      <a:pt x="49" y="76"/>
                    </a:cubicBezTo>
                    <a:cubicBezTo>
                      <a:pt x="50" y="76"/>
                      <a:pt x="56" y="75"/>
                      <a:pt x="57" y="75"/>
                    </a:cubicBezTo>
                    <a:cubicBezTo>
                      <a:pt x="58" y="75"/>
                      <a:pt x="57" y="75"/>
                      <a:pt x="57" y="75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4"/>
                      <a:pt x="57" y="73"/>
                      <a:pt x="56" y="74"/>
                    </a:cubicBezTo>
                    <a:close/>
                    <a:moveTo>
                      <a:pt x="258" y="74"/>
                    </a:moveTo>
                    <a:cubicBezTo>
                      <a:pt x="257" y="74"/>
                      <a:pt x="253" y="74"/>
                      <a:pt x="252" y="75"/>
                    </a:cubicBezTo>
                    <a:cubicBezTo>
                      <a:pt x="252" y="75"/>
                      <a:pt x="252" y="75"/>
                      <a:pt x="252" y="76"/>
                    </a:cubicBezTo>
                    <a:cubicBezTo>
                      <a:pt x="254" y="76"/>
                      <a:pt x="255" y="76"/>
                      <a:pt x="256" y="76"/>
                    </a:cubicBezTo>
                    <a:cubicBezTo>
                      <a:pt x="258" y="76"/>
                      <a:pt x="259" y="75"/>
                      <a:pt x="260" y="75"/>
                    </a:cubicBezTo>
                    <a:cubicBezTo>
                      <a:pt x="260" y="74"/>
                      <a:pt x="260" y="74"/>
                      <a:pt x="260" y="74"/>
                    </a:cubicBezTo>
                    <a:cubicBezTo>
                      <a:pt x="260" y="74"/>
                      <a:pt x="260" y="74"/>
                      <a:pt x="260" y="74"/>
                    </a:cubicBezTo>
                    <a:cubicBezTo>
                      <a:pt x="260" y="73"/>
                      <a:pt x="260" y="73"/>
                      <a:pt x="260" y="73"/>
                    </a:cubicBezTo>
                    <a:cubicBezTo>
                      <a:pt x="258" y="73"/>
                      <a:pt x="258" y="73"/>
                      <a:pt x="258" y="73"/>
                    </a:cubicBezTo>
                    <a:cubicBezTo>
                      <a:pt x="258" y="74"/>
                      <a:pt x="258" y="74"/>
                      <a:pt x="258" y="74"/>
                    </a:cubicBezTo>
                    <a:close/>
                    <a:moveTo>
                      <a:pt x="159" y="72"/>
                    </a:moveTo>
                    <a:cubicBezTo>
                      <a:pt x="159" y="72"/>
                      <a:pt x="158" y="73"/>
                      <a:pt x="158" y="73"/>
                    </a:cubicBezTo>
                    <a:cubicBezTo>
                      <a:pt x="157" y="74"/>
                      <a:pt x="156" y="81"/>
                      <a:pt x="157" y="82"/>
                    </a:cubicBezTo>
                    <a:cubicBezTo>
                      <a:pt x="157" y="82"/>
                      <a:pt x="157" y="82"/>
                      <a:pt x="157" y="82"/>
                    </a:cubicBezTo>
                    <a:cubicBezTo>
                      <a:pt x="158" y="82"/>
                      <a:pt x="159" y="82"/>
                      <a:pt x="159" y="82"/>
                    </a:cubicBezTo>
                    <a:cubicBezTo>
                      <a:pt x="159" y="82"/>
                      <a:pt x="160" y="82"/>
                      <a:pt x="160" y="82"/>
                    </a:cubicBezTo>
                    <a:cubicBezTo>
                      <a:pt x="160" y="80"/>
                      <a:pt x="159" y="78"/>
                      <a:pt x="159" y="76"/>
                    </a:cubicBezTo>
                    <a:cubicBezTo>
                      <a:pt x="159" y="75"/>
                      <a:pt x="160" y="74"/>
                      <a:pt x="160" y="72"/>
                    </a:cubicBezTo>
                    <a:cubicBezTo>
                      <a:pt x="160" y="72"/>
                      <a:pt x="159" y="72"/>
                      <a:pt x="159" y="72"/>
                    </a:cubicBezTo>
                    <a:close/>
                    <a:moveTo>
                      <a:pt x="190" y="72"/>
                    </a:moveTo>
                    <a:cubicBezTo>
                      <a:pt x="189" y="72"/>
                      <a:pt x="187" y="75"/>
                      <a:pt x="187" y="76"/>
                    </a:cubicBezTo>
                    <a:cubicBezTo>
                      <a:pt x="189" y="79"/>
                      <a:pt x="194" y="74"/>
                      <a:pt x="195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4" y="72"/>
                      <a:pt x="192" y="72"/>
                      <a:pt x="190" y="72"/>
                    </a:cubicBezTo>
                    <a:close/>
                    <a:moveTo>
                      <a:pt x="75" y="72"/>
                    </a:moveTo>
                    <a:cubicBezTo>
                      <a:pt x="74" y="73"/>
                      <a:pt x="73" y="74"/>
                      <a:pt x="74" y="75"/>
                    </a:cubicBezTo>
                    <a:cubicBezTo>
                      <a:pt x="74" y="76"/>
                      <a:pt x="74" y="76"/>
                      <a:pt x="74" y="76"/>
                    </a:cubicBezTo>
                    <a:cubicBezTo>
                      <a:pt x="76" y="76"/>
                      <a:pt x="77" y="75"/>
                      <a:pt x="78" y="74"/>
                    </a:cubicBezTo>
                    <a:cubicBezTo>
                      <a:pt x="78" y="74"/>
                      <a:pt x="78" y="73"/>
                      <a:pt x="78" y="73"/>
                    </a:cubicBezTo>
                    <a:cubicBezTo>
                      <a:pt x="77" y="72"/>
                      <a:pt x="77" y="72"/>
                      <a:pt x="77" y="72"/>
                    </a:cubicBezTo>
                    <a:cubicBezTo>
                      <a:pt x="76" y="72"/>
                      <a:pt x="76" y="72"/>
                      <a:pt x="75" y="72"/>
                    </a:cubicBezTo>
                    <a:close/>
                    <a:moveTo>
                      <a:pt x="106" y="70"/>
                    </a:moveTo>
                    <a:cubicBezTo>
                      <a:pt x="106" y="70"/>
                      <a:pt x="106" y="71"/>
                      <a:pt x="105" y="71"/>
                    </a:cubicBezTo>
                    <a:cubicBezTo>
                      <a:pt x="106" y="71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7" y="71"/>
                      <a:pt x="107" y="71"/>
                      <a:pt x="107" y="70"/>
                    </a:cubicBezTo>
                    <a:cubicBezTo>
                      <a:pt x="107" y="70"/>
                      <a:pt x="107" y="70"/>
                      <a:pt x="106" y="70"/>
                    </a:cubicBezTo>
                    <a:close/>
                    <a:moveTo>
                      <a:pt x="202" y="69"/>
                    </a:moveTo>
                    <a:cubicBezTo>
                      <a:pt x="201" y="70"/>
                      <a:pt x="200" y="70"/>
                      <a:pt x="200" y="71"/>
                    </a:cubicBezTo>
                    <a:cubicBezTo>
                      <a:pt x="200" y="71"/>
                      <a:pt x="200" y="71"/>
                      <a:pt x="200" y="71"/>
                    </a:cubicBezTo>
                    <a:cubicBezTo>
                      <a:pt x="201" y="72"/>
                      <a:pt x="202" y="72"/>
                      <a:pt x="203" y="73"/>
                    </a:cubicBezTo>
                    <a:cubicBezTo>
                      <a:pt x="203" y="72"/>
                      <a:pt x="204" y="71"/>
                      <a:pt x="203" y="70"/>
                    </a:cubicBezTo>
                    <a:cubicBezTo>
                      <a:pt x="203" y="70"/>
                      <a:pt x="203" y="69"/>
                      <a:pt x="202" y="69"/>
                    </a:cubicBezTo>
                    <a:cubicBezTo>
                      <a:pt x="202" y="69"/>
                      <a:pt x="202" y="69"/>
                      <a:pt x="202" y="69"/>
                    </a:cubicBezTo>
                    <a:close/>
                    <a:moveTo>
                      <a:pt x="282" y="68"/>
                    </a:moveTo>
                    <a:cubicBezTo>
                      <a:pt x="282" y="68"/>
                      <a:pt x="282" y="68"/>
                      <a:pt x="282" y="68"/>
                    </a:cubicBezTo>
                    <a:cubicBezTo>
                      <a:pt x="282" y="69"/>
                      <a:pt x="282" y="70"/>
                      <a:pt x="283" y="70"/>
                    </a:cubicBezTo>
                    <a:cubicBezTo>
                      <a:pt x="283" y="70"/>
                      <a:pt x="283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70"/>
                      <a:pt x="284" y="70"/>
                      <a:pt x="284" y="70"/>
                    </a:cubicBezTo>
                    <a:cubicBezTo>
                      <a:pt x="284" y="69"/>
                      <a:pt x="283" y="68"/>
                      <a:pt x="282" y="68"/>
                    </a:cubicBezTo>
                    <a:close/>
                    <a:moveTo>
                      <a:pt x="85" y="68"/>
                    </a:moveTo>
                    <a:cubicBezTo>
                      <a:pt x="85" y="68"/>
                      <a:pt x="87" y="75"/>
                      <a:pt x="87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9" y="75"/>
                    </a:cubicBezTo>
                    <a:cubicBezTo>
                      <a:pt x="89" y="72"/>
                      <a:pt x="88" y="68"/>
                      <a:pt x="85" y="68"/>
                    </a:cubicBezTo>
                    <a:close/>
                    <a:moveTo>
                      <a:pt x="150" y="67"/>
                    </a:moveTo>
                    <a:cubicBezTo>
                      <a:pt x="150" y="69"/>
                      <a:pt x="153" y="71"/>
                      <a:pt x="155" y="70"/>
                    </a:cubicBezTo>
                    <a:cubicBezTo>
                      <a:pt x="155" y="69"/>
                      <a:pt x="154" y="69"/>
                      <a:pt x="154" y="68"/>
                    </a:cubicBezTo>
                    <a:cubicBezTo>
                      <a:pt x="153" y="68"/>
                      <a:pt x="152" y="67"/>
                      <a:pt x="150" y="67"/>
                    </a:cubicBezTo>
                    <a:close/>
                    <a:moveTo>
                      <a:pt x="50" y="66"/>
                    </a:moveTo>
                    <a:cubicBezTo>
                      <a:pt x="49" y="66"/>
                      <a:pt x="48" y="67"/>
                      <a:pt x="48" y="67"/>
                    </a:cubicBezTo>
                    <a:cubicBezTo>
                      <a:pt x="48" y="67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9" y="68"/>
                    </a:cubicBezTo>
                    <a:cubicBezTo>
                      <a:pt x="49" y="68"/>
                      <a:pt x="50" y="68"/>
                      <a:pt x="51" y="68"/>
                    </a:cubicBezTo>
                    <a:cubicBezTo>
                      <a:pt x="51" y="68"/>
                      <a:pt x="52" y="68"/>
                      <a:pt x="52" y="68"/>
                    </a:cubicBezTo>
                    <a:cubicBezTo>
                      <a:pt x="52" y="67"/>
                      <a:pt x="51" y="67"/>
                      <a:pt x="51" y="66"/>
                    </a:cubicBezTo>
                    <a:cubicBezTo>
                      <a:pt x="51" y="66"/>
                      <a:pt x="50" y="66"/>
                      <a:pt x="50" y="66"/>
                    </a:cubicBezTo>
                    <a:close/>
                    <a:moveTo>
                      <a:pt x="159" y="65"/>
                    </a:moveTo>
                    <a:cubicBezTo>
                      <a:pt x="159" y="65"/>
                      <a:pt x="159" y="65"/>
                      <a:pt x="159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60" y="66"/>
                      <a:pt x="160" y="66"/>
                      <a:pt x="161" y="67"/>
                    </a:cubicBezTo>
                    <a:cubicBezTo>
                      <a:pt x="161" y="66"/>
                      <a:pt x="161" y="66"/>
                      <a:pt x="161" y="66"/>
                    </a:cubicBezTo>
                    <a:cubicBezTo>
                      <a:pt x="161" y="66"/>
                      <a:pt x="160" y="65"/>
                      <a:pt x="160" y="65"/>
                    </a:cubicBezTo>
                    <a:cubicBezTo>
                      <a:pt x="160" y="65"/>
                      <a:pt x="159" y="65"/>
                      <a:pt x="159" y="65"/>
                    </a:cubicBezTo>
                    <a:close/>
                    <a:moveTo>
                      <a:pt x="232" y="64"/>
                    </a:moveTo>
                    <a:cubicBezTo>
                      <a:pt x="230" y="65"/>
                      <a:pt x="232" y="68"/>
                      <a:pt x="231" y="71"/>
                    </a:cubicBezTo>
                    <a:cubicBezTo>
                      <a:pt x="231" y="75"/>
                      <a:pt x="225" y="79"/>
                      <a:pt x="226" y="81"/>
                    </a:cubicBezTo>
                    <a:cubicBezTo>
                      <a:pt x="226" y="83"/>
                      <a:pt x="226" y="81"/>
                      <a:pt x="226" y="81"/>
                    </a:cubicBezTo>
                    <a:cubicBezTo>
                      <a:pt x="227" y="80"/>
                      <a:pt x="230" y="79"/>
                      <a:pt x="231" y="78"/>
                    </a:cubicBezTo>
                    <a:cubicBezTo>
                      <a:pt x="232" y="77"/>
                      <a:pt x="233" y="66"/>
                      <a:pt x="233" y="65"/>
                    </a:cubicBezTo>
                    <a:cubicBezTo>
                      <a:pt x="232" y="63"/>
                      <a:pt x="232" y="64"/>
                      <a:pt x="232" y="64"/>
                    </a:cubicBezTo>
                    <a:cubicBezTo>
                      <a:pt x="232" y="64"/>
                      <a:pt x="233" y="63"/>
                      <a:pt x="232" y="64"/>
                    </a:cubicBezTo>
                    <a:close/>
                    <a:moveTo>
                      <a:pt x="250" y="64"/>
                    </a:moveTo>
                    <a:cubicBezTo>
                      <a:pt x="249" y="65"/>
                      <a:pt x="251" y="68"/>
                      <a:pt x="249" y="69"/>
                    </a:cubicBezTo>
                    <a:cubicBezTo>
                      <a:pt x="246" y="71"/>
                      <a:pt x="243" y="68"/>
                      <a:pt x="242" y="67"/>
                    </a:cubicBezTo>
                    <a:cubicBezTo>
                      <a:pt x="241" y="66"/>
                      <a:pt x="241" y="67"/>
                      <a:pt x="241" y="67"/>
                    </a:cubicBezTo>
                    <a:cubicBezTo>
                      <a:pt x="241" y="67"/>
                      <a:pt x="240" y="67"/>
                      <a:pt x="240" y="68"/>
                    </a:cubicBezTo>
                    <a:cubicBezTo>
                      <a:pt x="240" y="68"/>
                      <a:pt x="240" y="68"/>
                      <a:pt x="240" y="69"/>
                    </a:cubicBezTo>
                    <a:cubicBezTo>
                      <a:pt x="241" y="70"/>
                      <a:pt x="249" y="73"/>
                      <a:pt x="250" y="73"/>
                    </a:cubicBezTo>
                    <a:cubicBezTo>
                      <a:pt x="251" y="73"/>
                      <a:pt x="250" y="74"/>
                      <a:pt x="251" y="73"/>
                    </a:cubicBezTo>
                    <a:cubicBezTo>
                      <a:pt x="251" y="72"/>
                      <a:pt x="252" y="67"/>
                      <a:pt x="252" y="65"/>
                    </a:cubicBezTo>
                    <a:cubicBezTo>
                      <a:pt x="251" y="64"/>
                      <a:pt x="251" y="64"/>
                      <a:pt x="250" y="64"/>
                    </a:cubicBezTo>
                    <a:close/>
                    <a:moveTo>
                      <a:pt x="273" y="63"/>
                    </a:moveTo>
                    <a:cubicBezTo>
                      <a:pt x="273" y="64"/>
                      <a:pt x="273" y="64"/>
                      <a:pt x="273" y="64"/>
                    </a:cubicBezTo>
                    <a:cubicBezTo>
                      <a:pt x="274" y="65"/>
                      <a:pt x="274" y="65"/>
                      <a:pt x="274" y="65"/>
                    </a:cubicBezTo>
                    <a:cubicBezTo>
                      <a:pt x="274" y="65"/>
                      <a:pt x="274" y="65"/>
                      <a:pt x="274" y="64"/>
                    </a:cubicBezTo>
                    <a:cubicBezTo>
                      <a:pt x="274" y="64"/>
                      <a:pt x="274" y="64"/>
                      <a:pt x="274" y="64"/>
                    </a:cubicBezTo>
                    <a:cubicBezTo>
                      <a:pt x="274" y="64"/>
                      <a:pt x="274" y="64"/>
                      <a:pt x="274" y="63"/>
                    </a:cubicBezTo>
                    <a:cubicBezTo>
                      <a:pt x="274" y="63"/>
                      <a:pt x="274" y="63"/>
                      <a:pt x="273" y="63"/>
                    </a:cubicBezTo>
                    <a:close/>
                    <a:moveTo>
                      <a:pt x="141" y="62"/>
                    </a:moveTo>
                    <a:cubicBezTo>
                      <a:pt x="138" y="64"/>
                      <a:pt x="134" y="65"/>
                      <a:pt x="132" y="67"/>
                    </a:cubicBezTo>
                    <a:cubicBezTo>
                      <a:pt x="131" y="69"/>
                      <a:pt x="134" y="70"/>
                      <a:pt x="132" y="72"/>
                    </a:cubicBezTo>
                    <a:cubicBezTo>
                      <a:pt x="131" y="73"/>
                      <a:pt x="127" y="73"/>
                      <a:pt x="125" y="73"/>
                    </a:cubicBezTo>
                    <a:cubicBezTo>
                      <a:pt x="124" y="73"/>
                      <a:pt x="125" y="73"/>
                      <a:pt x="125" y="73"/>
                    </a:cubicBezTo>
                    <a:cubicBezTo>
                      <a:pt x="125" y="74"/>
                      <a:pt x="124" y="73"/>
                      <a:pt x="125" y="74"/>
                    </a:cubicBezTo>
                    <a:cubicBezTo>
                      <a:pt x="126" y="74"/>
                      <a:pt x="129" y="76"/>
                      <a:pt x="131" y="76"/>
                    </a:cubicBezTo>
                    <a:cubicBezTo>
                      <a:pt x="135" y="74"/>
                      <a:pt x="134" y="67"/>
                      <a:pt x="136" y="66"/>
                    </a:cubicBezTo>
                    <a:cubicBezTo>
                      <a:pt x="138" y="64"/>
                      <a:pt x="140" y="67"/>
                      <a:pt x="141" y="67"/>
                    </a:cubicBezTo>
                    <a:cubicBezTo>
                      <a:pt x="142" y="66"/>
                      <a:pt x="143" y="65"/>
                      <a:pt x="143" y="64"/>
                    </a:cubicBezTo>
                    <a:cubicBezTo>
                      <a:pt x="143" y="63"/>
                      <a:pt x="143" y="63"/>
                      <a:pt x="142" y="63"/>
                    </a:cubicBezTo>
                    <a:cubicBezTo>
                      <a:pt x="142" y="63"/>
                      <a:pt x="142" y="63"/>
                      <a:pt x="141" y="62"/>
                    </a:cubicBezTo>
                    <a:close/>
                    <a:moveTo>
                      <a:pt x="149" y="62"/>
                    </a:moveTo>
                    <a:cubicBezTo>
                      <a:pt x="149" y="62"/>
                      <a:pt x="148" y="63"/>
                      <a:pt x="147" y="64"/>
                    </a:cubicBezTo>
                    <a:cubicBezTo>
                      <a:pt x="147" y="65"/>
                      <a:pt x="148" y="65"/>
                      <a:pt x="148" y="66"/>
                    </a:cubicBezTo>
                    <a:cubicBezTo>
                      <a:pt x="149" y="66"/>
                      <a:pt x="149" y="66"/>
                      <a:pt x="150" y="65"/>
                    </a:cubicBezTo>
                    <a:cubicBezTo>
                      <a:pt x="150" y="64"/>
                      <a:pt x="150" y="63"/>
                      <a:pt x="150" y="62"/>
                    </a:cubicBezTo>
                    <a:cubicBezTo>
                      <a:pt x="150" y="62"/>
                      <a:pt x="150" y="62"/>
                      <a:pt x="149" y="62"/>
                    </a:cubicBezTo>
                    <a:close/>
                    <a:moveTo>
                      <a:pt x="263" y="62"/>
                    </a:moveTo>
                    <a:cubicBezTo>
                      <a:pt x="262" y="62"/>
                      <a:pt x="262" y="63"/>
                      <a:pt x="262" y="63"/>
                    </a:cubicBezTo>
                    <a:cubicBezTo>
                      <a:pt x="262" y="64"/>
                      <a:pt x="262" y="64"/>
                      <a:pt x="263" y="64"/>
                    </a:cubicBezTo>
                    <a:cubicBezTo>
                      <a:pt x="264" y="64"/>
                      <a:pt x="264" y="64"/>
                      <a:pt x="264" y="63"/>
                    </a:cubicBezTo>
                    <a:cubicBezTo>
                      <a:pt x="265" y="63"/>
                      <a:pt x="265" y="63"/>
                      <a:pt x="264" y="62"/>
                    </a:cubicBezTo>
                    <a:cubicBezTo>
                      <a:pt x="264" y="62"/>
                      <a:pt x="263" y="62"/>
                      <a:pt x="263" y="62"/>
                    </a:cubicBezTo>
                    <a:close/>
                    <a:moveTo>
                      <a:pt x="111" y="62"/>
                    </a:moveTo>
                    <a:cubicBezTo>
                      <a:pt x="110" y="62"/>
                      <a:pt x="110" y="62"/>
                      <a:pt x="110" y="63"/>
                    </a:cubicBezTo>
                    <a:cubicBezTo>
                      <a:pt x="109" y="64"/>
                      <a:pt x="110" y="65"/>
                      <a:pt x="111" y="65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2" y="62"/>
                    </a:cubicBezTo>
                    <a:cubicBezTo>
                      <a:pt x="112" y="62"/>
                      <a:pt x="111" y="62"/>
                      <a:pt x="111" y="62"/>
                    </a:cubicBezTo>
                    <a:close/>
                    <a:moveTo>
                      <a:pt x="41" y="61"/>
                    </a:moveTo>
                    <a:cubicBezTo>
                      <a:pt x="40" y="61"/>
                      <a:pt x="40" y="62"/>
                      <a:pt x="41" y="62"/>
                    </a:cubicBezTo>
                    <a:cubicBezTo>
                      <a:pt x="41" y="63"/>
                      <a:pt x="41" y="62"/>
                      <a:pt x="41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2" y="62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lose/>
                    <a:moveTo>
                      <a:pt x="120" y="59"/>
                    </a:moveTo>
                    <a:cubicBezTo>
                      <a:pt x="120" y="60"/>
                      <a:pt x="121" y="64"/>
                      <a:pt x="120" y="66"/>
                    </a:cubicBezTo>
                    <a:cubicBezTo>
                      <a:pt x="119" y="68"/>
                      <a:pt x="117" y="68"/>
                      <a:pt x="116" y="70"/>
                    </a:cubicBezTo>
                    <a:cubicBezTo>
                      <a:pt x="116" y="72"/>
                      <a:pt x="119" y="78"/>
                      <a:pt x="120" y="79"/>
                    </a:cubicBezTo>
                    <a:cubicBezTo>
                      <a:pt x="121" y="79"/>
                      <a:pt x="121" y="80"/>
                      <a:pt x="121" y="78"/>
                    </a:cubicBezTo>
                    <a:cubicBezTo>
                      <a:pt x="121" y="76"/>
                      <a:pt x="119" y="73"/>
                      <a:pt x="123" y="73"/>
                    </a:cubicBezTo>
                    <a:cubicBezTo>
                      <a:pt x="126" y="72"/>
                      <a:pt x="122" y="72"/>
                      <a:pt x="121" y="69"/>
                    </a:cubicBezTo>
                    <a:cubicBezTo>
                      <a:pt x="121" y="69"/>
                      <a:pt x="121" y="67"/>
                      <a:pt x="121" y="67"/>
                    </a:cubicBezTo>
                    <a:cubicBezTo>
                      <a:pt x="122" y="65"/>
                      <a:pt x="122" y="64"/>
                      <a:pt x="124" y="64"/>
                    </a:cubicBezTo>
                    <a:cubicBezTo>
                      <a:pt x="125" y="64"/>
                      <a:pt x="127" y="65"/>
                      <a:pt x="128" y="65"/>
                    </a:cubicBezTo>
                    <a:cubicBezTo>
                      <a:pt x="129" y="65"/>
                      <a:pt x="129" y="65"/>
                      <a:pt x="129" y="64"/>
                    </a:cubicBezTo>
                    <a:cubicBezTo>
                      <a:pt x="128" y="63"/>
                      <a:pt x="125" y="63"/>
                      <a:pt x="123" y="62"/>
                    </a:cubicBezTo>
                    <a:cubicBezTo>
                      <a:pt x="121" y="61"/>
                      <a:pt x="122" y="60"/>
                      <a:pt x="121" y="59"/>
                    </a:cubicBezTo>
                    <a:cubicBezTo>
                      <a:pt x="121" y="58"/>
                      <a:pt x="121" y="58"/>
                      <a:pt x="120" y="59"/>
                    </a:cubicBezTo>
                    <a:close/>
                    <a:moveTo>
                      <a:pt x="99" y="58"/>
                    </a:moveTo>
                    <a:cubicBezTo>
                      <a:pt x="98" y="60"/>
                      <a:pt x="99" y="63"/>
                      <a:pt x="98" y="66"/>
                    </a:cubicBezTo>
                    <a:cubicBezTo>
                      <a:pt x="98" y="68"/>
                      <a:pt x="96" y="68"/>
                      <a:pt x="97" y="70"/>
                    </a:cubicBezTo>
                    <a:cubicBezTo>
                      <a:pt x="97" y="70"/>
                      <a:pt x="97" y="71"/>
                      <a:pt x="97" y="71"/>
                    </a:cubicBezTo>
                    <a:cubicBezTo>
                      <a:pt x="98" y="70"/>
                      <a:pt x="98" y="69"/>
                      <a:pt x="98" y="68"/>
                    </a:cubicBezTo>
                    <a:cubicBezTo>
                      <a:pt x="100" y="65"/>
                      <a:pt x="102" y="62"/>
                      <a:pt x="100" y="58"/>
                    </a:cubicBezTo>
                    <a:cubicBezTo>
                      <a:pt x="99" y="58"/>
                      <a:pt x="99" y="58"/>
                      <a:pt x="99" y="58"/>
                    </a:cubicBezTo>
                    <a:close/>
                    <a:moveTo>
                      <a:pt x="210" y="58"/>
                    </a:moveTo>
                    <a:cubicBezTo>
                      <a:pt x="209" y="58"/>
                      <a:pt x="208" y="59"/>
                      <a:pt x="207" y="59"/>
                    </a:cubicBezTo>
                    <a:cubicBezTo>
                      <a:pt x="207" y="60"/>
                      <a:pt x="208" y="60"/>
                      <a:pt x="209" y="61"/>
                    </a:cubicBezTo>
                    <a:cubicBezTo>
                      <a:pt x="210" y="61"/>
                      <a:pt x="211" y="62"/>
                      <a:pt x="211" y="63"/>
                    </a:cubicBezTo>
                    <a:cubicBezTo>
                      <a:pt x="211" y="63"/>
                      <a:pt x="212" y="63"/>
                      <a:pt x="212" y="63"/>
                    </a:cubicBezTo>
                    <a:cubicBezTo>
                      <a:pt x="212" y="61"/>
                      <a:pt x="212" y="59"/>
                      <a:pt x="211" y="58"/>
                    </a:cubicBezTo>
                    <a:cubicBezTo>
                      <a:pt x="211" y="58"/>
                      <a:pt x="211" y="58"/>
                      <a:pt x="211" y="58"/>
                    </a:cubicBezTo>
                    <a:cubicBezTo>
                      <a:pt x="210" y="58"/>
                      <a:pt x="210" y="58"/>
                      <a:pt x="210" y="58"/>
                    </a:cubicBezTo>
                    <a:close/>
                    <a:moveTo>
                      <a:pt x="174" y="57"/>
                    </a:moveTo>
                    <a:cubicBezTo>
                      <a:pt x="173" y="57"/>
                      <a:pt x="171" y="59"/>
                      <a:pt x="171" y="60"/>
                    </a:cubicBezTo>
                    <a:cubicBezTo>
                      <a:pt x="171" y="62"/>
                      <a:pt x="172" y="62"/>
                      <a:pt x="171" y="63"/>
                    </a:cubicBezTo>
                    <a:cubicBezTo>
                      <a:pt x="171" y="63"/>
                      <a:pt x="169" y="63"/>
                      <a:pt x="169" y="65"/>
                    </a:cubicBezTo>
                    <a:cubicBezTo>
                      <a:pt x="169" y="66"/>
                      <a:pt x="171" y="69"/>
                      <a:pt x="171" y="70"/>
                    </a:cubicBezTo>
                    <a:cubicBezTo>
                      <a:pt x="172" y="70"/>
                      <a:pt x="171" y="69"/>
                      <a:pt x="172" y="70"/>
                    </a:cubicBezTo>
                    <a:cubicBezTo>
                      <a:pt x="172" y="70"/>
                      <a:pt x="174" y="70"/>
                      <a:pt x="175" y="71"/>
                    </a:cubicBezTo>
                    <a:cubicBezTo>
                      <a:pt x="176" y="71"/>
                      <a:pt x="177" y="73"/>
                      <a:pt x="178" y="73"/>
                    </a:cubicBezTo>
                    <a:cubicBezTo>
                      <a:pt x="178" y="74"/>
                      <a:pt x="179" y="73"/>
                      <a:pt x="179" y="73"/>
                    </a:cubicBezTo>
                    <a:cubicBezTo>
                      <a:pt x="179" y="73"/>
                      <a:pt x="180" y="73"/>
                      <a:pt x="179" y="72"/>
                    </a:cubicBezTo>
                    <a:cubicBezTo>
                      <a:pt x="178" y="71"/>
                      <a:pt x="171" y="66"/>
                      <a:pt x="173" y="62"/>
                    </a:cubicBezTo>
                    <a:cubicBezTo>
                      <a:pt x="174" y="59"/>
                      <a:pt x="178" y="61"/>
                      <a:pt x="180" y="62"/>
                    </a:cubicBezTo>
                    <a:cubicBezTo>
                      <a:pt x="181" y="62"/>
                      <a:pt x="180" y="62"/>
                      <a:pt x="180" y="61"/>
                    </a:cubicBezTo>
                    <a:cubicBezTo>
                      <a:pt x="180" y="61"/>
                      <a:pt x="181" y="61"/>
                      <a:pt x="180" y="60"/>
                    </a:cubicBezTo>
                    <a:cubicBezTo>
                      <a:pt x="180" y="59"/>
                      <a:pt x="175" y="56"/>
                      <a:pt x="174" y="57"/>
                    </a:cubicBezTo>
                    <a:close/>
                    <a:moveTo>
                      <a:pt x="238" y="56"/>
                    </a:moveTo>
                    <a:cubicBezTo>
                      <a:pt x="238" y="56"/>
                      <a:pt x="238" y="57"/>
                      <a:pt x="238" y="57"/>
                    </a:cubicBezTo>
                    <a:cubicBezTo>
                      <a:pt x="238" y="58"/>
                      <a:pt x="238" y="58"/>
                      <a:pt x="238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40" y="58"/>
                      <a:pt x="240" y="57"/>
                      <a:pt x="239" y="56"/>
                    </a:cubicBezTo>
                    <a:cubicBezTo>
                      <a:pt x="239" y="56"/>
                      <a:pt x="239" y="56"/>
                      <a:pt x="238" y="56"/>
                    </a:cubicBezTo>
                    <a:close/>
                    <a:moveTo>
                      <a:pt x="258" y="56"/>
                    </a:moveTo>
                    <a:cubicBezTo>
                      <a:pt x="257" y="57"/>
                      <a:pt x="257" y="57"/>
                      <a:pt x="257" y="58"/>
                    </a:cubicBezTo>
                    <a:cubicBezTo>
                      <a:pt x="257" y="58"/>
                      <a:pt x="258" y="59"/>
                      <a:pt x="258" y="59"/>
                    </a:cubicBezTo>
                    <a:cubicBezTo>
                      <a:pt x="258" y="59"/>
                      <a:pt x="258" y="59"/>
                      <a:pt x="259" y="59"/>
                    </a:cubicBezTo>
                    <a:cubicBezTo>
                      <a:pt x="259" y="59"/>
                      <a:pt x="259" y="59"/>
                      <a:pt x="259" y="59"/>
                    </a:cubicBezTo>
                    <a:cubicBezTo>
                      <a:pt x="259" y="58"/>
                      <a:pt x="259" y="57"/>
                      <a:pt x="259" y="57"/>
                    </a:cubicBezTo>
                    <a:cubicBezTo>
                      <a:pt x="259" y="57"/>
                      <a:pt x="259" y="56"/>
                      <a:pt x="259" y="56"/>
                    </a:cubicBezTo>
                    <a:cubicBezTo>
                      <a:pt x="258" y="56"/>
                      <a:pt x="258" y="56"/>
                      <a:pt x="258" y="56"/>
                    </a:cubicBezTo>
                    <a:close/>
                    <a:moveTo>
                      <a:pt x="128" y="54"/>
                    </a:moveTo>
                    <a:cubicBezTo>
                      <a:pt x="128" y="54"/>
                      <a:pt x="128" y="54"/>
                      <a:pt x="127" y="54"/>
                    </a:cubicBezTo>
                    <a:cubicBezTo>
                      <a:pt x="127" y="54"/>
                      <a:pt x="127" y="55"/>
                      <a:pt x="127" y="55"/>
                    </a:cubicBezTo>
                    <a:cubicBezTo>
                      <a:pt x="129" y="56"/>
                      <a:pt x="130" y="57"/>
                      <a:pt x="131" y="58"/>
                    </a:cubicBezTo>
                    <a:cubicBezTo>
                      <a:pt x="132" y="58"/>
                      <a:pt x="132" y="58"/>
                      <a:pt x="133" y="58"/>
                    </a:cubicBezTo>
                    <a:cubicBezTo>
                      <a:pt x="133" y="58"/>
                      <a:pt x="133" y="58"/>
                      <a:pt x="134" y="57"/>
                    </a:cubicBezTo>
                    <a:cubicBezTo>
                      <a:pt x="133" y="55"/>
                      <a:pt x="130" y="54"/>
                      <a:pt x="128" y="54"/>
                    </a:cubicBezTo>
                    <a:close/>
                    <a:moveTo>
                      <a:pt x="249" y="53"/>
                    </a:moveTo>
                    <a:cubicBezTo>
                      <a:pt x="248" y="53"/>
                      <a:pt x="248" y="54"/>
                      <a:pt x="248" y="54"/>
                    </a:cubicBezTo>
                    <a:cubicBezTo>
                      <a:pt x="248" y="54"/>
                      <a:pt x="248" y="55"/>
                      <a:pt x="248" y="55"/>
                    </a:cubicBezTo>
                    <a:cubicBezTo>
                      <a:pt x="248" y="55"/>
                      <a:pt x="249" y="56"/>
                      <a:pt x="249" y="56"/>
                    </a:cubicBezTo>
                    <a:cubicBezTo>
                      <a:pt x="250" y="55"/>
                      <a:pt x="250" y="55"/>
                      <a:pt x="250" y="54"/>
                    </a:cubicBezTo>
                    <a:cubicBezTo>
                      <a:pt x="250" y="53"/>
                      <a:pt x="250" y="53"/>
                      <a:pt x="250" y="53"/>
                    </a:cubicBezTo>
                    <a:cubicBezTo>
                      <a:pt x="249" y="53"/>
                      <a:pt x="249" y="53"/>
                      <a:pt x="249" y="53"/>
                    </a:cubicBezTo>
                    <a:close/>
                    <a:moveTo>
                      <a:pt x="202" y="51"/>
                    </a:moveTo>
                    <a:cubicBezTo>
                      <a:pt x="201" y="52"/>
                      <a:pt x="199" y="52"/>
                      <a:pt x="199" y="54"/>
                    </a:cubicBezTo>
                    <a:cubicBezTo>
                      <a:pt x="201" y="54"/>
                      <a:pt x="202" y="54"/>
                      <a:pt x="203" y="54"/>
                    </a:cubicBezTo>
                    <a:cubicBezTo>
                      <a:pt x="203" y="54"/>
                      <a:pt x="203" y="54"/>
                      <a:pt x="203" y="53"/>
                    </a:cubicBezTo>
                    <a:cubicBezTo>
                      <a:pt x="204" y="53"/>
                      <a:pt x="203" y="52"/>
                      <a:pt x="203" y="51"/>
                    </a:cubicBezTo>
                    <a:cubicBezTo>
                      <a:pt x="203" y="51"/>
                      <a:pt x="202" y="51"/>
                      <a:pt x="202" y="51"/>
                    </a:cubicBezTo>
                    <a:close/>
                    <a:moveTo>
                      <a:pt x="114" y="51"/>
                    </a:moveTo>
                    <a:cubicBezTo>
                      <a:pt x="113" y="52"/>
                      <a:pt x="109" y="54"/>
                      <a:pt x="108" y="54"/>
                    </a:cubicBezTo>
                    <a:cubicBezTo>
                      <a:pt x="106" y="55"/>
                      <a:pt x="107" y="55"/>
                      <a:pt x="108" y="55"/>
                    </a:cubicBezTo>
                    <a:cubicBezTo>
                      <a:pt x="108" y="55"/>
                      <a:pt x="107" y="55"/>
                      <a:pt x="108" y="55"/>
                    </a:cubicBezTo>
                    <a:cubicBezTo>
                      <a:pt x="109" y="55"/>
                      <a:pt x="112" y="55"/>
                      <a:pt x="114" y="54"/>
                    </a:cubicBezTo>
                    <a:cubicBezTo>
                      <a:pt x="115" y="54"/>
                      <a:pt x="115" y="52"/>
                      <a:pt x="115" y="51"/>
                    </a:cubicBezTo>
                    <a:cubicBezTo>
                      <a:pt x="114" y="50"/>
                      <a:pt x="115" y="50"/>
                      <a:pt x="114" y="51"/>
                    </a:cubicBezTo>
                    <a:close/>
                    <a:moveTo>
                      <a:pt x="232" y="50"/>
                    </a:moveTo>
                    <a:cubicBezTo>
                      <a:pt x="229" y="52"/>
                      <a:pt x="227" y="55"/>
                      <a:pt x="227" y="59"/>
                    </a:cubicBezTo>
                    <a:cubicBezTo>
                      <a:pt x="227" y="59"/>
                      <a:pt x="227" y="59"/>
                      <a:pt x="228" y="60"/>
                    </a:cubicBezTo>
                    <a:cubicBezTo>
                      <a:pt x="228" y="60"/>
                      <a:pt x="228" y="60"/>
                      <a:pt x="228" y="60"/>
                    </a:cubicBezTo>
                    <a:cubicBezTo>
                      <a:pt x="229" y="59"/>
                      <a:pt x="233" y="50"/>
                      <a:pt x="233" y="50"/>
                    </a:cubicBezTo>
                    <a:cubicBezTo>
                      <a:pt x="232" y="50"/>
                      <a:pt x="232" y="50"/>
                      <a:pt x="232" y="50"/>
                    </a:cubicBezTo>
                    <a:close/>
                    <a:moveTo>
                      <a:pt x="180" y="48"/>
                    </a:moveTo>
                    <a:cubicBezTo>
                      <a:pt x="179" y="49"/>
                      <a:pt x="179" y="49"/>
                      <a:pt x="178" y="50"/>
                    </a:cubicBezTo>
                    <a:cubicBezTo>
                      <a:pt x="179" y="51"/>
                      <a:pt x="181" y="50"/>
                      <a:pt x="182" y="49"/>
                    </a:cubicBezTo>
                    <a:cubicBezTo>
                      <a:pt x="182" y="49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1" y="48"/>
                    </a:cubicBezTo>
                    <a:cubicBezTo>
                      <a:pt x="181" y="48"/>
                      <a:pt x="181" y="48"/>
                      <a:pt x="180" y="48"/>
                    </a:cubicBezTo>
                    <a:close/>
                    <a:moveTo>
                      <a:pt x="192" y="47"/>
                    </a:moveTo>
                    <a:cubicBezTo>
                      <a:pt x="191" y="47"/>
                      <a:pt x="191" y="47"/>
                      <a:pt x="191" y="47"/>
                    </a:cubicBezTo>
                    <a:cubicBezTo>
                      <a:pt x="190" y="50"/>
                      <a:pt x="190" y="53"/>
                      <a:pt x="187" y="54"/>
                    </a:cubicBezTo>
                    <a:cubicBezTo>
                      <a:pt x="186" y="54"/>
                      <a:pt x="185" y="53"/>
                      <a:pt x="184" y="54"/>
                    </a:cubicBezTo>
                    <a:cubicBezTo>
                      <a:pt x="184" y="55"/>
                      <a:pt x="184" y="55"/>
                      <a:pt x="184" y="55"/>
                    </a:cubicBezTo>
                    <a:cubicBezTo>
                      <a:pt x="185" y="56"/>
                      <a:pt x="186" y="57"/>
                      <a:pt x="188" y="57"/>
                    </a:cubicBezTo>
                    <a:cubicBezTo>
                      <a:pt x="190" y="56"/>
                      <a:pt x="189" y="54"/>
                      <a:pt x="191" y="52"/>
                    </a:cubicBezTo>
                    <a:cubicBezTo>
                      <a:pt x="192" y="51"/>
                      <a:pt x="193" y="49"/>
                      <a:pt x="194" y="48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2" y="47"/>
                      <a:pt x="192" y="47"/>
                      <a:pt x="192" y="47"/>
                    </a:cubicBezTo>
                    <a:close/>
                    <a:moveTo>
                      <a:pt x="237" y="46"/>
                    </a:moveTo>
                    <a:cubicBezTo>
                      <a:pt x="237" y="47"/>
                      <a:pt x="236" y="47"/>
                      <a:pt x="236" y="48"/>
                    </a:cubicBezTo>
                    <a:cubicBezTo>
                      <a:pt x="236" y="48"/>
                      <a:pt x="236" y="48"/>
                      <a:pt x="236" y="48"/>
                    </a:cubicBezTo>
                    <a:cubicBezTo>
                      <a:pt x="236" y="48"/>
                      <a:pt x="237" y="48"/>
                      <a:pt x="237" y="48"/>
                    </a:cubicBezTo>
                    <a:cubicBezTo>
                      <a:pt x="237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6"/>
                    </a:cubicBezTo>
                    <a:cubicBezTo>
                      <a:pt x="238" y="46"/>
                      <a:pt x="237" y="46"/>
                      <a:pt x="237" y="46"/>
                    </a:cubicBezTo>
                    <a:close/>
                    <a:moveTo>
                      <a:pt x="149" y="45"/>
                    </a:moveTo>
                    <a:cubicBezTo>
                      <a:pt x="149" y="46"/>
                      <a:pt x="151" y="47"/>
                      <a:pt x="151" y="49"/>
                    </a:cubicBezTo>
                    <a:cubicBezTo>
                      <a:pt x="151" y="51"/>
                      <a:pt x="149" y="51"/>
                      <a:pt x="149" y="53"/>
                    </a:cubicBezTo>
                    <a:cubicBezTo>
                      <a:pt x="149" y="53"/>
                      <a:pt x="149" y="53"/>
                      <a:pt x="149" y="53"/>
                    </a:cubicBezTo>
                    <a:cubicBezTo>
                      <a:pt x="152" y="52"/>
                      <a:pt x="153" y="50"/>
                      <a:pt x="153" y="48"/>
                    </a:cubicBezTo>
                    <a:cubicBezTo>
                      <a:pt x="152" y="47"/>
                      <a:pt x="151" y="45"/>
                      <a:pt x="149" y="45"/>
                    </a:cubicBezTo>
                    <a:close/>
                    <a:moveTo>
                      <a:pt x="204" y="40"/>
                    </a:moveTo>
                    <a:cubicBezTo>
                      <a:pt x="204" y="41"/>
                      <a:pt x="204" y="41"/>
                      <a:pt x="204" y="42"/>
                    </a:cubicBezTo>
                    <a:cubicBezTo>
                      <a:pt x="206" y="42"/>
                      <a:pt x="207" y="43"/>
                      <a:pt x="209" y="44"/>
                    </a:cubicBezTo>
                    <a:cubicBezTo>
                      <a:pt x="209" y="44"/>
                      <a:pt x="210" y="44"/>
                      <a:pt x="210" y="43"/>
                    </a:cubicBezTo>
                    <a:cubicBezTo>
                      <a:pt x="210" y="43"/>
                      <a:pt x="210" y="43"/>
                      <a:pt x="210" y="43"/>
                    </a:cubicBezTo>
                    <a:cubicBezTo>
                      <a:pt x="210" y="42"/>
                      <a:pt x="210" y="42"/>
                      <a:pt x="209" y="41"/>
                    </a:cubicBezTo>
                    <a:cubicBezTo>
                      <a:pt x="208" y="41"/>
                      <a:pt x="206" y="41"/>
                      <a:pt x="204" y="40"/>
                    </a:cubicBezTo>
                    <a:close/>
                    <a:moveTo>
                      <a:pt x="184" y="40"/>
                    </a:moveTo>
                    <a:cubicBezTo>
                      <a:pt x="183" y="40"/>
                      <a:pt x="183" y="40"/>
                      <a:pt x="183" y="41"/>
                    </a:cubicBezTo>
                    <a:cubicBezTo>
                      <a:pt x="183" y="41"/>
                      <a:pt x="183" y="41"/>
                      <a:pt x="183" y="42"/>
                    </a:cubicBezTo>
                    <a:cubicBezTo>
                      <a:pt x="184" y="41"/>
                      <a:pt x="185" y="41"/>
                      <a:pt x="185" y="40"/>
                    </a:cubicBezTo>
                    <a:cubicBezTo>
                      <a:pt x="184" y="40"/>
                      <a:pt x="184" y="40"/>
                      <a:pt x="184" y="40"/>
                    </a:cubicBezTo>
                    <a:close/>
                    <a:moveTo>
                      <a:pt x="192" y="39"/>
                    </a:move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0"/>
                      <a:pt x="192" y="40"/>
                      <a:pt x="193" y="40"/>
                    </a:cubicBezTo>
                    <a:cubicBezTo>
                      <a:pt x="193" y="40"/>
                      <a:pt x="192" y="40"/>
                      <a:pt x="192" y="40"/>
                    </a:cubicBezTo>
                    <a:cubicBezTo>
                      <a:pt x="192" y="40"/>
                      <a:pt x="192" y="39"/>
                      <a:pt x="192" y="39"/>
                    </a:cubicBezTo>
                    <a:close/>
                    <a:moveTo>
                      <a:pt x="242" y="39"/>
                    </a:moveTo>
                    <a:cubicBezTo>
                      <a:pt x="242" y="39"/>
                      <a:pt x="242" y="40"/>
                      <a:pt x="241" y="40"/>
                    </a:cubicBezTo>
                    <a:cubicBezTo>
                      <a:pt x="242" y="43"/>
                      <a:pt x="249" y="43"/>
                      <a:pt x="251" y="42"/>
                    </a:cubicBezTo>
                    <a:cubicBezTo>
                      <a:pt x="252" y="42"/>
                      <a:pt x="252" y="41"/>
                      <a:pt x="252" y="41"/>
                    </a:cubicBezTo>
                    <a:cubicBezTo>
                      <a:pt x="251" y="41"/>
                      <a:pt x="251" y="41"/>
                      <a:pt x="251" y="40"/>
                    </a:cubicBezTo>
                    <a:cubicBezTo>
                      <a:pt x="249" y="40"/>
                      <a:pt x="247" y="41"/>
                      <a:pt x="245" y="41"/>
                    </a:cubicBezTo>
                    <a:cubicBezTo>
                      <a:pt x="244" y="40"/>
                      <a:pt x="243" y="40"/>
                      <a:pt x="242" y="39"/>
                    </a:cubicBezTo>
                    <a:close/>
                    <a:moveTo>
                      <a:pt x="163" y="39"/>
                    </a:moveTo>
                    <a:cubicBezTo>
                      <a:pt x="162" y="39"/>
                      <a:pt x="162" y="40"/>
                      <a:pt x="162" y="41"/>
                    </a:cubicBezTo>
                    <a:cubicBezTo>
                      <a:pt x="162" y="42"/>
                      <a:pt x="162" y="43"/>
                      <a:pt x="163" y="43"/>
                    </a:cubicBezTo>
                    <a:cubicBezTo>
                      <a:pt x="164" y="43"/>
                      <a:pt x="165" y="43"/>
                      <a:pt x="165" y="43"/>
                    </a:cubicBezTo>
                    <a:cubicBezTo>
                      <a:pt x="166" y="42"/>
                      <a:pt x="166" y="41"/>
                      <a:pt x="165" y="40"/>
                    </a:cubicBezTo>
                    <a:cubicBezTo>
                      <a:pt x="165" y="39"/>
                      <a:pt x="165" y="39"/>
                      <a:pt x="165" y="39"/>
                    </a:cubicBezTo>
                    <a:cubicBezTo>
                      <a:pt x="164" y="39"/>
                      <a:pt x="164" y="39"/>
                      <a:pt x="163" y="39"/>
                    </a:cubicBezTo>
                    <a:close/>
                    <a:moveTo>
                      <a:pt x="225" y="36"/>
                    </a:moveTo>
                    <a:cubicBezTo>
                      <a:pt x="223" y="37"/>
                      <a:pt x="220" y="39"/>
                      <a:pt x="219" y="40"/>
                    </a:cubicBezTo>
                    <a:cubicBezTo>
                      <a:pt x="218" y="42"/>
                      <a:pt x="219" y="46"/>
                      <a:pt x="218" y="48"/>
                    </a:cubicBezTo>
                    <a:cubicBezTo>
                      <a:pt x="217" y="51"/>
                      <a:pt x="214" y="50"/>
                      <a:pt x="213" y="52"/>
                    </a:cubicBezTo>
                    <a:cubicBezTo>
                      <a:pt x="213" y="53"/>
                      <a:pt x="213" y="53"/>
                      <a:pt x="214" y="54"/>
                    </a:cubicBezTo>
                    <a:cubicBezTo>
                      <a:pt x="214" y="54"/>
                      <a:pt x="213" y="54"/>
                      <a:pt x="214" y="54"/>
                    </a:cubicBezTo>
                    <a:cubicBezTo>
                      <a:pt x="215" y="54"/>
                      <a:pt x="220" y="52"/>
                      <a:pt x="220" y="50"/>
                    </a:cubicBezTo>
                    <a:cubicBezTo>
                      <a:pt x="221" y="49"/>
                      <a:pt x="219" y="48"/>
                      <a:pt x="220" y="46"/>
                    </a:cubicBezTo>
                    <a:cubicBezTo>
                      <a:pt x="220" y="44"/>
                      <a:pt x="223" y="40"/>
                      <a:pt x="226" y="40"/>
                    </a:cubicBezTo>
                    <a:cubicBezTo>
                      <a:pt x="228" y="40"/>
                      <a:pt x="227" y="43"/>
                      <a:pt x="229" y="43"/>
                    </a:cubicBezTo>
                    <a:cubicBezTo>
                      <a:pt x="231" y="44"/>
                      <a:pt x="233" y="37"/>
                      <a:pt x="232" y="36"/>
                    </a:cubicBezTo>
                    <a:cubicBezTo>
                      <a:pt x="232" y="35"/>
                      <a:pt x="233" y="36"/>
                      <a:pt x="232" y="36"/>
                    </a:cubicBezTo>
                    <a:cubicBezTo>
                      <a:pt x="232" y="37"/>
                      <a:pt x="229" y="38"/>
                      <a:pt x="228" y="38"/>
                    </a:cubicBezTo>
                    <a:cubicBezTo>
                      <a:pt x="226" y="37"/>
                      <a:pt x="227" y="35"/>
                      <a:pt x="225" y="36"/>
                    </a:cubicBezTo>
                    <a:close/>
                    <a:moveTo>
                      <a:pt x="152" y="32"/>
                    </a:moveTo>
                    <a:cubicBezTo>
                      <a:pt x="151" y="32"/>
                      <a:pt x="151" y="32"/>
                      <a:pt x="151" y="33"/>
                    </a:cubicBezTo>
                    <a:cubicBezTo>
                      <a:pt x="150" y="35"/>
                      <a:pt x="152" y="38"/>
                      <a:pt x="153" y="39"/>
                    </a:cubicBezTo>
                    <a:cubicBezTo>
                      <a:pt x="154" y="39"/>
                      <a:pt x="155" y="38"/>
                      <a:pt x="155" y="38"/>
                    </a:cubicBezTo>
                    <a:cubicBezTo>
                      <a:pt x="155" y="38"/>
                      <a:pt x="155" y="39"/>
                      <a:pt x="155" y="38"/>
                    </a:cubicBezTo>
                    <a:cubicBezTo>
                      <a:pt x="155" y="37"/>
                      <a:pt x="153" y="33"/>
                      <a:pt x="152" y="32"/>
                    </a:cubicBezTo>
                    <a:cubicBezTo>
                      <a:pt x="152" y="32"/>
                      <a:pt x="152" y="32"/>
                      <a:pt x="152" y="32"/>
                    </a:cubicBezTo>
                    <a:close/>
                    <a:moveTo>
                      <a:pt x="135" y="27"/>
                    </a:moveTo>
                    <a:cubicBezTo>
                      <a:pt x="135" y="28"/>
                      <a:pt x="135" y="28"/>
                      <a:pt x="135" y="28"/>
                    </a:cubicBezTo>
                    <a:cubicBezTo>
                      <a:pt x="135" y="29"/>
                      <a:pt x="135" y="29"/>
                      <a:pt x="136" y="30"/>
                    </a:cubicBezTo>
                    <a:cubicBezTo>
                      <a:pt x="136" y="29"/>
                      <a:pt x="136" y="29"/>
                      <a:pt x="136" y="29"/>
                    </a:cubicBezTo>
                    <a:cubicBezTo>
                      <a:pt x="136" y="28"/>
                      <a:pt x="136" y="28"/>
                      <a:pt x="135" y="27"/>
                    </a:cubicBezTo>
                    <a:close/>
                    <a:moveTo>
                      <a:pt x="125" y="24"/>
                    </a:moveTo>
                    <a:cubicBezTo>
                      <a:pt x="124" y="25"/>
                      <a:pt x="122" y="28"/>
                      <a:pt x="121" y="29"/>
                    </a:cubicBezTo>
                    <a:cubicBezTo>
                      <a:pt x="119" y="31"/>
                      <a:pt x="118" y="30"/>
                      <a:pt x="117" y="31"/>
                    </a:cubicBezTo>
                    <a:cubicBezTo>
                      <a:pt x="116" y="32"/>
                      <a:pt x="116" y="34"/>
                      <a:pt x="117" y="36"/>
                    </a:cubicBezTo>
                    <a:cubicBezTo>
                      <a:pt x="118" y="37"/>
                      <a:pt x="119" y="35"/>
                      <a:pt x="122" y="37"/>
                    </a:cubicBezTo>
                    <a:cubicBezTo>
                      <a:pt x="125" y="39"/>
                      <a:pt x="121" y="46"/>
                      <a:pt x="119" y="48"/>
                    </a:cubicBezTo>
                    <a:cubicBezTo>
                      <a:pt x="118" y="49"/>
                      <a:pt x="118" y="49"/>
                      <a:pt x="120" y="49"/>
                    </a:cubicBezTo>
                    <a:cubicBezTo>
                      <a:pt x="122" y="49"/>
                      <a:pt x="124" y="46"/>
                      <a:pt x="127" y="46"/>
                    </a:cubicBezTo>
                    <a:cubicBezTo>
                      <a:pt x="129" y="45"/>
                      <a:pt x="130" y="47"/>
                      <a:pt x="132" y="47"/>
                    </a:cubicBezTo>
                    <a:cubicBezTo>
                      <a:pt x="134" y="47"/>
                      <a:pt x="136" y="47"/>
                      <a:pt x="138" y="47"/>
                    </a:cubicBezTo>
                    <a:cubicBezTo>
                      <a:pt x="140" y="47"/>
                      <a:pt x="142" y="52"/>
                      <a:pt x="140" y="53"/>
                    </a:cubicBezTo>
                    <a:cubicBezTo>
                      <a:pt x="139" y="55"/>
                      <a:pt x="139" y="54"/>
                      <a:pt x="138" y="55"/>
                    </a:cubicBezTo>
                    <a:cubicBezTo>
                      <a:pt x="138" y="55"/>
                      <a:pt x="138" y="55"/>
                      <a:pt x="138" y="55"/>
                    </a:cubicBezTo>
                    <a:cubicBezTo>
                      <a:pt x="140" y="55"/>
                      <a:pt x="145" y="56"/>
                      <a:pt x="146" y="55"/>
                    </a:cubicBezTo>
                    <a:cubicBezTo>
                      <a:pt x="146" y="54"/>
                      <a:pt x="146" y="54"/>
                      <a:pt x="146" y="54"/>
                    </a:cubicBezTo>
                    <a:cubicBezTo>
                      <a:pt x="145" y="54"/>
                      <a:pt x="144" y="54"/>
                      <a:pt x="143" y="53"/>
                    </a:cubicBezTo>
                    <a:cubicBezTo>
                      <a:pt x="142" y="52"/>
                      <a:pt x="143" y="50"/>
                      <a:pt x="143" y="48"/>
                    </a:cubicBezTo>
                    <a:cubicBezTo>
                      <a:pt x="142" y="46"/>
                      <a:pt x="140" y="44"/>
                      <a:pt x="141" y="42"/>
                    </a:cubicBezTo>
                    <a:cubicBezTo>
                      <a:pt x="141" y="40"/>
                      <a:pt x="142" y="41"/>
                      <a:pt x="143" y="39"/>
                    </a:cubicBezTo>
                    <a:cubicBezTo>
                      <a:pt x="143" y="36"/>
                      <a:pt x="140" y="32"/>
                      <a:pt x="138" y="33"/>
                    </a:cubicBezTo>
                    <a:cubicBezTo>
                      <a:pt x="136" y="34"/>
                      <a:pt x="133" y="38"/>
                      <a:pt x="135" y="39"/>
                    </a:cubicBezTo>
                    <a:cubicBezTo>
                      <a:pt x="137" y="41"/>
                      <a:pt x="138" y="39"/>
                      <a:pt x="139" y="40"/>
                    </a:cubicBezTo>
                    <a:cubicBezTo>
                      <a:pt x="140" y="41"/>
                      <a:pt x="140" y="41"/>
                      <a:pt x="140" y="43"/>
                    </a:cubicBezTo>
                    <a:cubicBezTo>
                      <a:pt x="139" y="44"/>
                      <a:pt x="140" y="45"/>
                      <a:pt x="137" y="45"/>
                    </a:cubicBezTo>
                    <a:cubicBezTo>
                      <a:pt x="135" y="46"/>
                      <a:pt x="129" y="45"/>
                      <a:pt x="127" y="43"/>
                    </a:cubicBezTo>
                    <a:cubicBezTo>
                      <a:pt x="126" y="41"/>
                      <a:pt x="126" y="37"/>
                      <a:pt x="124" y="36"/>
                    </a:cubicBezTo>
                    <a:cubicBezTo>
                      <a:pt x="123" y="35"/>
                      <a:pt x="121" y="36"/>
                      <a:pt x="121" y="35"/>
                    </a:cubicBezTo>
                    <a:cubicBezTo>
                      <a:pt x="120" y="34"/>
                      <a:pt x="120" y="32"/>
                      <a:pt x="121" y="31"/>
                    </a:cubicBezTo>
                    <a:cubicBezTo>
                      <a:pt x="122" y="30"/>
                      <a:pt x="123" y="32"/>
                      <a:pt x="124" y="31"/>
                    </a:cubicBezTo>
                    <a:cubicBezTo>
                      <a:pt x="126" y="31"/>
                      <a:pt x="126" y="25"/>
                      <a:pt x="125" y="24"/>
                    </a:cubicBezTo>
                    <a:cubicBezTo>
                      <a:pt x="124" y="23"/>
                      <a:pt x="125" y="23"/>
                      <a:pt x="125" y="24"/>
                    </a:cubicBezTo>
                    <a:close/>
                    <a:moveTo>
                      <a:pt x="142" y="23"/>
                    </a:moveTo>
                    <a:cubicBezTo>
                      <a:pt x="142" y="24"/>
                      <a:pt x="144" y="27"/>
                      <a:pt x="145" y="27"/>
                    </a:cubicBezTo>
                    <a:cubicBezTo>
                      <a:pt x="146" y="28"/>
                      <a:pt x="145" y="28"/>
                      <a:pt x="146" y="27"/>
                    </a:cubicBezTo>
                    <a:cubicBezTo>
                      <a:pt x="147" y="27"/>
                      <a:pt x="148" y="26"/>
                      <a:pt x="148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8" y="25"/>
                      <a:pt x="148" y="25"/>
                      <a:pt x="147" y="25"/>
                    </a:cubicBezTo>
                    <a:cubicBezTo>
                      <a:pt x="147" y="24"/>
                      <a:pt x="144" y="24"/>
                      <a:pt x="144" y="24"/>
                    </a:cubicBezTo>
                    <a:cubicBezTo>
                      <a:pt x="143" y="24"/>
                      <a:pt x="142" y="22"/>
                      <a:pt x="142" y="23"/>
                    </a:cubicBezTo>
                    <a:close/>
                    <a:moveTo>
                      <a:pt x="255" y="34"/>
                    </a:moveTo>
                    <a:cubicBezTo>
                      <a:pt x="259" y="35"/>
                      <a:pt x="259" y="25"/>
                      <a:pt x="257" y="23"/>
                    </a:cubicBezTo>
                    <a:cubicBezTo>
                      <a:pt x="255" y="20"/>
                      <a:pt x="252" y="22"/>
                      <a:pt x="252" y="24"/>
                    </a:cubicBezTo>
                    <a:cubicBezTo>
                      <a:pt x="252" y="26"/>
                      <a:pt x="255" y="25"/>
                      <a:pt x="256" y="27"/>
                    </a:cubicBezTo>
                    <a:cubicBezTo>
                      <a:pt x="257" y="29"/>
                      <a:pt x="252" y="33"/>
                      <a:pt x="255" y="34"/>
                    </a:cubicBezTo>
                    <a:close/>
                    <a:moveTo>
                      <a:pt x="114" y="21"/>
                    </a:moveTo>
                    <a:cubicBezTo>
                      <a:pt x="113" y="22"/>
                      <a:pt x="112" y="26"/>
                      <a:pt x="112" y="26"/>
                    </a:cubicBezTo>
                    <a:cubicBezTo>
                      <a:pt x="112" y="27"/>
                      <a:pt x="113" y="27"/>
                      <a:pt x="113" y="28"/>
                    </a:cubicBezTo>
                    <a:cubicBezTo>
                      <a:pt x="113" y="28"/>
                      <a:pt x="114" y="28"/>
                      <a:pt x="114" y="28"/>
                    </a:cubicBezTo>
                    <a:cubicBezTo>
                      <a:pt x="114" y="27"/>
                      <a:pt x="114" y="28"/>
                      <a:pt x="114" y="27"/>
                    </a:cubicBezTo>
                    <a:cubicBezTo>
                      <a:pt x="115" y="26"/>
                      <a:pt x="114" y="22"/>
                      <a:pt x="114" y="21"/>
                    </a:cubicBezTo>
                    <a:cubicBezTo>
                      <a:pt x="114" y="21"/>
                      <a:pt x="114" y="21"/>
                      <a:pt x="114" y="21"/>
                    </a:cubicBezTo>
                    <a:close/>
                    <a:moveTo>
                      <a:pt x="245" y="21"/>
                    </a:moveTo>
                    <a:cubicBezTo>
                      <a:pt x="243" y="22"/>
                      <a:pt x="247" y="26"/>
                      <a:pt x="241" y="28"/>
                    </a:cubicBezTo>
                    <a:cubicBezTo>
                      <a:pt x="239" y="28"/>
                      <a:pt x="239" y="30"/>
                      <a:pt x="241" y="30"/>
                    </a:cubicBezTo>
                    <a:cubicBezTo>
                      <a:pt x="242" y="30"/>
                      <a:pt x="243" y="30"/>
                      <a:pt x="244" y="32"/>
                    </a:cubicBezTo>
                    <a:cubicBezTo>
                      <a:pt x="246" y="34"/>
                      <a:pt x="246" y="34"/>
                      <a:pt x="246" y="32"/>
                    </a:cubicBezTo>
                    <a:cubicBezTo>
                      <a:pt x="246" y="30"/>
                      <a:pt x="244" y="25"/>
                      <a:pt x="247" y="24"/>
                    </a:cubicBezTo>
                    <a:cubicBezTo>
                      <a:pt x="248" y="23"/>
                      <a:pt x="248" y="23"/>
                      <a:pt x="249" y="23"/>
                    </a:cubicBezTo>
                    <a:cubicBezTo>
                      <a:pt x="251" y="20"/>
                      <a:pt x="246" y="21"/>
                      <a:pt x="245" y="21"/>
                    </a:cubicBezTo>
                    <a:close/>
                    <a:moveTo>
                      <a:pt x="232" y="17"/>
                    </a:moveTo>
                    <a:cubicBezTo>
                      <a:pt x="230" y="17"/>
                      <a:pt x="231" y="17"/>
                      <a:pt x="231" y="18"/>
                    </a:cubicBezTo>
                    <a:cubicBezTo>
                      <a:pt x="231" y="20"/>
                      <a:pt x="234" y="21"/>
                      <a:pt x="233" y="23"/>
                    </a:cubicBezTo>
                    <a:cubicBezTo>
                      <a:pt x="232" y="26"/>
                      <a:pt x="231" y="24"/>
                      <a:pt x="227" y="25"/>
                    </a:cubicBezTo>
                    <a:cubicBezTo>
                      <a:pt x="224" y="27"/>
                      <a:pt x="222" y="29"/>
                      <a:pt x="222" y="29"/>
                    </a:cubicBezTo>
                    <a:cubicBezTo>
                      <a:pt x="222" y="29"/>
                      <a:pt x="220" y="29"/>
                      <a:pt x="222" y="29"/>
                    </a:cubicBezTo>
                    <a:cubicBezTo>
                      <a:pt x="224" y="30"/>
                      <a:pt x="226" y="28"/>
                      <a:pt x="229" y="27"/>
                    </a:cubicBezTo>
                    <a:cubicBezTo>
                      <a:pt x="231" y="26"/>
                      <a:pt x="233" y="28"/>
                      <a:pt x="234" y="27"/>
                    </a:cubicBezTo>
                    <a:cubicBezTo>
                      <a:pt x="236" y="27"/>
                      <a:pt x="239" y="21"/>
                      <a:pt x="238" y="20"/>
                    </a:cubicBezTo>
                    <a:cubicBezTo>
                      <a:pt x="237" y="18"/>
                      <a:pt x="234" y="16"/>
                      <a:pt x="232" y="17"/>
                    </a:cubicBezTo>
                    <a:close/>
                    <a:moveTo>
                      <a:pt x="225" y="14"/>
                    </a:move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4" y="14"/>
                      <a:pt x="224" y="14"/>
                    </a:cubicBezTo>
                    <a:cubicBezTo>
                      <a:pt x="224" y="14"/>
                      <a:pt x="224" y="15"/>
                      <a:pt x="224" y="15"/>
                    </a:cubicBezTo>
                    <a:cubicBezTo>
                      <a:pt x="224" y="15"/>
                      <a:pt x="223" y="15"/>
                      <a:pt x="223" y="15"/>
                    </a:cubicBezTo>
                    <a:cubicBezTo>
                      <a:pt x="223" y="16"/>
                      <a:pt x="223" y="16"/>
                      <a:pt x="223" y="17"/>
                    </a:cubicBezTo>
                    <a:cubicBezTo>
                      <a:pt x="224" y="17"/>
                      <a:pt x="226" y="17"/>
                      <a:pt x="228" y="17"/>
                    </a:cubicBezTo>
                    <a:cubicBezTo>
                      <a:pt x="228" y="16"/>
                      <a:pt x="228" y="16"/>
                      <a:pt x="228" y="15"/>
                    </a:cubicBezTo>
                    <a:cubicBezTo>
                      <a:pt x="228" y="15"/>
                      <a:pt x="227" y="15"/>
                      <a:pt x="227" y="15"/>
                    </a:cubicBezTo>
                    <a:cubicBezTo>
                      <a:pt x="227" y="15"/>
                      <a:pt x="227" y="14"/>
                      <a:pt x="227" y="14"/>
                    </a:cubicBezTo>
                    <a:cubicBezTo>
                      <a:pt x="227" y="14"/>
                      <a:pt x="227" y="14"/>
                      <a:pt x="226" y="14"/>
                    </a:cubicBezTo>
                    <a:cubicBezTo>
                      <a:pt x="226" y="14"/>
                      <a:pt x="227" y="14"/>
                      <a:pt x="226" y="14"/>
                    </a:cubicBezTo>
                    <a:cubicBezTo>
                      <a:pt x="226" y="13"/>
                      <a:pt x="225" y="14"/>
                      <a:pt x="2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1îďe"/>
              <p:cNvSpPr/>
              <p:nvPr/>
            </p:nvSpPr>
            <p:spPr bwMode="auto">
              <a:xfrm>
                <a:off x="2146301" y="3295651"/>
                <a:ext cx="1193800" cy="1042988"/>
              </a:xfrm>
              <a:custGeom>
                <a:avLst/>
                <a:gdLst>
                  <a:gd name="T0" fmla="*/ 362 w 362"/>
                  <a:gd name="T1" fmla="*/ 0 h 316"/>
                  <a:gd name="T2" fmla="*/ 351 w 362"/>
                  <a:gd name="T3" fmla="*/ 16 h 316"/>
                  <a:gd name="T4" fmla="*/ 0 w 362"/>
                  <a:gd name="T5" fmla="*/ 0 h 316"/>
                  <a:gd name="T6" fmla="*/ 341 w 362"/>
                  <a:gd name="T7" fmla="*/ 37 h 316"/>
                  <a:gd name="T8" fmla="*/ 18 w 362"/>
                  <a:gd name="T9" fmla="*/ 31 h 316"/>
                  <a:gd name="T10" fmla="*/ 349 w 362"/>
                  <a:gd name="T11" fmla="*/ 23 h 316"/>
                  <a:gd name="T12" fmla="*/ 332 w 362"/>
                  <a:gd name="T13" fmla="*/ 53 h 316"/>
                  <a:gd name="T14" fmla="*/ 26 w 362"/>
                  <a:gd name="T15" fmla="*/ 46 h 316"/>
                  <a:gd name="T16" fmla="*/ 341 w 362"/>
                  <a:gd name="T17" fmla="*/ 38 h 316"/>
                  <a:gd name="T18" fmla="*/ 281 w 362"/>
                  <a:gd name="T19" fmla="*/ 141 h 316"/>
                  <a:gd name="T20" fmla="*/ 184 w 362"/>
                  <a:gd name="T21" fmla="*/ 135 h 316"/>
                  <a:gd name="T22" fmla="*/ 167 w 362"/>
                  <a:gd name="T23" fmla="*/ 135 h 316"/>
                  <a:gd name="T24" fmla="*/ 73 w 362"/>
                  <a:gd name="T25" fmla="*/ 127 h 316"/>
                  <a:gd name="T26" fmla="*/ 289 w 362"/>
                  <a:gd name="T27" fmla="*/ 120 h 316"/>
                  <a:gd name="T28" fmla="*/ 64 w 362"/>
                  <a:gd name="T29" fmla="*/ 113 h 316"/>
                  <a:gd name="T30" fmla="*/ 296 w 362"/>
                  <a:gd name="T31" fmla="*/ 105 h 316"/>
                  <a:gd name="T32" fmla="*/ 56 w 362"/>
                  <a:gd name="T33" fmla="*/ 98 h 316"/>
                  <a:gd name="T34" fmla="*/ 304 w 362"/>
                  <a:gd name="T35" fmla="*/ 90 h 316"/>
                  <a:gd name="T36" fmla="*/ 48 w 362"/>
                  <a:gd name="T37" fmla="*/ 83 h 316"/>
                  <a:gd name="T38" fmla="*/ 311 w 362"/>
                  <a:gd name="T39" fmla="*/ 76 h 316"/>
                  <a:gd name="T40" fmla="*/ 39 w 362"/>
                  <a:gd name="T41" fmla="*/ 68 h 316"/>
                  <a:gd name="T42" fmla="*/ 323 w 362"/>
                  <a:gd name="T43" fmla="*/ 61 h 316"/>
                  <a:gd name="T44" fmla="*/ 31 w 362"/>
                  <a:gd name="T45" fmla="*/ 53 h 316"/>
                  <a:gd name="T46" fmla="*/ 281 w 362"/>
                  <a:gd name="T47" fmla="*/ 142 h 316"/>
                  <a:gd name="T48" fmla="*/ 273 w 362"/>
                  <a:gd name="T49" fmla="*/ 149 h 316"/>
                  <a:gd name="T50" fmla="*/ 159 w 362"/>
                  <a:gd name="T51" fmla="*/ 149 h 316"/>
                  <a:gd name="T52" fmla="*/ 85 w 362"/>
                  <a:gd name="T53" fmla="*/ 149 h 316"/>
                  <a:gd name="T54" fmla="*/ 170 w 362"/>
                  <a:gd name="T55" fmla="*/ 142 h 316"/>
                  <a:gd name="T56" fmla="*/ 281 w 362"/>
                  <a:gd name="T57" fmla="*/ 142 h 316"/>
                  <a:gd name="T58" fmla="*/ 266 w 362"/>
                  <a:gd name="T59" fmla="*/ 168 h 316"/>
                  <a:gd name="T60" fmla="*/ 94 w 362"/>
                  <a:gd name="T61" fmla="*/ 164 h 316"/>
                  <a:gd name="T62" fmla="*/ 272 w 362"/>
                  <a:gd name="T63" fmla="*/ 157 h 316"/>
                  <a:gd name="T64" fmla="*/ 258 w 362"/>
                  <a:gd name="T65" fmla="*/ 181 h 316"/>
                  <a:gd name="T66" fmla="*/ 102 w 362"/>
                  <a:gd name="T67" fmla="*/ 179 h 316"/>
                  <a:gd name="T68" fmla="*/ 264 w 362"/>
                  <a:gd name="T69" fmla="*/ 171 h 316"/>
                  <a:gd name="T70" fmla="*/ 250 w 362"/>
                  <a:gd name="T71" fmla="*/ 194 h 316"/>
                  <a:gd name="T72" fmla="*/ 111 w 362"/>
                  <a:gd name="T73" fmla="*/ 194 h 316"/>
                  <a:gd name="T74" fmla="*/ 255 w 362"/>
                  <a:gd name="T75" fmla="*/ 186 h 316"/>
                  <a:gd name="T76" fmla="*/ 205 w 362"/>
                  <a:gd name="T77" fmla="*/ 274 h 316"/>
                  <a:gd name="T78" fmla="*/ 153 w 362"/>
                  <a:gd name="T79" fmla="*/ 268 h 316"/>
                  <a:gd name="T80" fmla="*/ 212 w 362"/>
                  <a:gd name="T81" fmla="*/ 260 h 316"/>
                  <a:gd name="T82" fmla="*/ 144 w 362"/>
                  <a:gd name="T83" fmla="*/ 253 h 316"/>
                  <a:gd name="T84" fmla="*/ 220 w 362"/>
                  <a:gd name="T85" fmla="*/ 246 h 316"/>
                  <a:gd name="T86" fmla="*/ 136 w 362"/>
                  <a:gd name="T87" fmla="*/ 238 h 316"/>
                  <a:gd name="T88" fmla="*/ 228 w 362"/>
                  <a:gd name="T89" fmla="*/ 231 h 316"/>
                  <a:gd name="T90" fmla="*/ 128 w 362"/>
                  <a:gd name="T91" fmla="*/ 223 h 316"/>
                  <a:gd name="T92" fmla="*/ 236 w 362"/>
                  <a:gd name="T93" fmla="*/ 216 h 316"/>
                  <a:gd name="T94" fmla="*/ 119 w 362"/>
                  <a:gd name="T95" fmla="*/ 208 h 316"/>
                  <a:gd name="T96" fmla="*/ 247 w 362"/>
                  <a:gd name="T97" fmla="*/ 201 h 316"/>
                  <a:gd name="T98" fmla="*/ 196 w 362"/>
                  <a:gd name="T99" fmla="*/ 289 h 316"/>
                  <a:gd name="T100" fmla="*/ 161 w 362"/>
                  <a:gd name="T101" fmla="*/ 283 h 316"/>
                  <a:gd name="T102" fmla="*/ 204 w 362"/>
                  <a:gd name="T103" fmla="*/ 275 h 316"/>
                  <a:gd name="T104" fmla="*/ 191 w 362"/>
                  <a:gd name="T105" fmla="*/ 298 h 316"/>
                  <a:gd name="T106" fmla="*/ 170 w 362"/>
                  <a:gd name="T107" fmla="*/ 297 h 316"/>
                  <a:gd name="T108" fmla="*/ 195 w 362"/>
                  <a:gd name="T109" fmla="*/ 290 h 316"/>
                  <a:gd name="T110" fmla="*/ 180 w 362"/>
                  <a:gd name="T111" fmla="*/ 316 h 316"/>
                  <a:gd name="T112" fmla="*/ 185 w 362"/>
                  <a:gd name="T113" fmla="*/ 30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2" h="316">
                    <a:moveTo>
                      <a:pt x="0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1" y="20"/>
                      <a:pt x="351" y="20"/>
                      <a:pt x="351" y="20"/>
                    </a:cubicBezTo>
                    <a:cubicBezTo>
                      <a:pt x="351" y="16"/>
                      <a:pt x="351" y="16"/>
                      <a:pt x="35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49" y="23"/>
                    </a:moveTo>
                    <a:cubicBezTo>
                      <a:pt x="341" y="37"/>
                      <a:pt x="341" y="37"/>
                      <a:pt x="341" y="37"/>
                    </a:cubicBezTo>
                    <a:cubicBezTo>
                      <a:pt x="341" y="31"/>
                      <a:pt x="341" y="31"/>
                      <a:pt x="341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349" y="23"/>
                      <a:pt x="349" y="23"/>
                      <a:pt x="349" y="23"/>
                    </a:cubicBezTo>
                    <a:close/>
                    <a:moveTo>
                      <a:pt x="341" y="38"/>
                    </a:moveTo>
                    <a:cubicBezTo>
                      <a:pt x="332" y="53"/>
                      <a:pt x="332" y="53"/>
                      <a:pt x="332" y="53"/>
                    </a:cubicBezTo>
                    <a:cubicBezTo>
                      <a:pt x="332" y="46"/>
                      <a:pt x="332" y="46"/>
                      <a:pt x="332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341" y="38"/>
                      <a:pt x="341" y="38"/>
                      <a:pt x="341" y="38"/>
                    </a:cubicBezTo>
                    <a:close/>
                    <a:moveTo>
                      <a:pt x="332" y="53"/>
                    </a:moveTo>
                    <a:cubicBezTo>
                      <a:pt x="281" y="141"/>
                      <a:pt x="281" y="141"/>
                      <a:pt x="281" y="141"/>
                    </a:cubicBezTo>
                    <a:cubicBezTo>
                      <a:pt x="281" y="135"/>
                      <a:pt x="281" y="135"/>
                      <a:pt x="281" y="135"/>
                    </a:cubicBezTo>
                    <a:cubicBezTo>
                      <a:pt x="184" y="135"/>
                      <a:pt x="184" y="135"/>
                      <a:pt x="184" y="135"/>
                    </a:cubicBezTo>
                    <a:cubicBezTo>
                      <a:pt x="178" y="135"/>
                      <a:pt x="173" y="134"/>
                      <a:pt x="167" y="134"/>
                    </a:cubicBezTo>
                    <a:cubicBezTo>
                      <a:pt x="167" y="134"/>
                      <a:pt x="167" y="135"/>
                      <a:pt x="167" y="135"/>
                    </a:cubicBezTo>
                    <a:cubicBezTo>
                      <a:pt x="77" y="135"/>
                      <a:pt x="77" y="135"/>
                      <a:pt x="77" y="135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289" y="127"/>
                      <a:pt x="289" y="127"/>
                      <a:pt x="289" y="127"/>
                    </a:cubicBezTo>
                    <a:cubicBezTo>
                      <a:pt x="289" y="120"/>
                      <a:pt x="289" y="120"/>
                      <a:pt x="289" y="120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296" y="113"/>
                      <a:pt x="296" y="113"/>
                      <a:pt x="296" y="113"/>
                    </a:cubicBezTo>
                    <a:cubicBezTo>
                      <a:pt x="296" y="105"/>
                      <a:pt x="296" y="105"/>
                      <a:pt x="296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304" y="98"/>
                      <a:pt x="304" y="98"/>
                      <a:pt x="304" y="98"/>
                    </a:cubicBezTo>
                    <a:cubicBezTo>
                      <a:pt x="304" y="90"/>
                      <a:pt x="304" y="90"/>
                      <a:pt x="304" y="9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311" y="83"/>
                      <a:pt x="311" y="83"/>
                      <a:pt x="311" y="83"/>
                    </a:cubicBezTo>
                    <a:cubicBezTo>
                      <a:pt x="311" y="76"/>
                      <a:pt x="311" y="76"/>
                      <a:pt x="311" y="76"/>
                    </a:cubicBezTo>
                    <a:cubicBezTo>
                      <a:pt x="43" y="76"/>
                      <a:pt x="43" y="76"/>
                      <a:pt x="43" y="76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23" y="68"/>
                      <a:pt x="323" y="68"/>
                      <a:pt x="323" y="68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32" y="53"/>
                      <a:pt x="332" y="53"/>
                      <a:pt x="332" y="53"/>
                    </a:cubicBezTo>
                    <a:close/>
                    <a:moveTo>
                      <a:pt x="281" y="142"/>
                    </a:moveTo>
                    <a:cubicBezTo>
                      <a:pt x="273" y="155"/>
                      <a:pt x="273" y="155"/>
                      <a:pt x="273" y="155"/>
                    </a:cubicBezTo>
                    <a:cubicBezTo>
                      <a:pt x="273" y="149"/>
                      <a:pt x="273" y="149"/>
                      <a:pt x="273" y="149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182" y="149"/>
                      <a:pt x="170" y="149"/>
                      <a:pt x="159" y="149"/>
                    </a:cubicBezTo>
                    <a:cubicBezTo>
                      <a:pt x="159" y="149"/>
                      <a:pt x="159" y="149"/>
                      <a:pt x="159" y="149"/>
                    </a:cubicBezTo>
                    <a:cubicBezTo>
                      <a:pt x="85" y="149"/>
                      <a:pt x="85" y="149"/>
                      <a:pt x="85" y="149"/>
                    </a:cubicBezTo>
                    <a:cubicBezTo>
                      <a:pt x="81" y="142"/>
                      <a:pt x="81" y="142"/>
                      <a:pt x="81" y="142"/>
                    </a:cubicBezTo>
                    <a:cubicBezTo>
                      <a:pt x="170" y="142"/>
                      <a:pt x="170" y="142"/>
                      <a:pt x="170" y="142"/>
                    </a:cubicBezTo>
                    <a:cubicBezTo>
                      <a:pt x="175" y="142"/>
                      <a:pt x="182" y="142"/>
                      <a:pt x="187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lose/>
                    <a:moveTo>
                      <a:pt x="272" y="157"/>
                    </a:moveTo>
                    <a:cubicBezTo>
                      <a:pt x="266" y="168"/>
                      <a:pt x="266" y="168"/>
                      <a:pt x="266" y="168"/>
                    </a:cubicBezTo>
                    <a:cubicBezTo>
                      <a:pt x="266" y="164"/>
                      <a:pt x="266" y="164"/>
                      <a:pt x="266" y="164"/>
                    </a:cubicBezTo>
                    <a:cubicBezTo>
                      <a:pt x="94" y="164"/>
                      <a:pt x="94" y="164"/>
                      <a:pt x="94" y="164"/>
                    </a:cubicBezTo>
                    <a:cubicBezTo>
                      <a:pt x="90" y="157"/>
                      <a:pt x="90" y="157"/>
                      <a:pt x="90" y="157"/>
                    </a:cubicBezTo>
                    <a:cubicBezTo>
                      <a:pt x="272" y="157"/>
                      <a:pt x="272" y="157"/>
                      <a:pt x="272" y="157"/>
                    </a:cubicBezTo>
                    <a:close/>
                    <a:moveTo>
                      <a:pt x="264" y="171"/>
                    </a:moveTo>
                    <a:cubicBezTo>
                      <a:pt x="258" y="181"/>
                      <a:pt x="258" y="181"/>
                      <a:pt x="258" y="181"/>
                    </a:cubicBezTo>
                    <a:cubicBezTo>
                      <a:pt x="258" y="179"/>
                      <a:pt x="258" y="179"/>
                      <a:pt x="258" y="179"/>
                    </a:cubicBezTo>
                    <a:cubicBezTo>
                      <a:pt x="102" y="179"/>
                      <a:pt x="102" y="179"/>
                      <a:pt x="102" y="179"/>
                    </a:cubicBezTo>
                    <a:cubicBezTo>
                      <a:pt x="98" y="171"/>
                      <a:pt x="98" y="171"/>
                      <a:pt x="98" y="171"/>
                    </a:cubicBezTo>
                    <a:cubicBezTo>
                      <a:pt x="264" y="171"/>
                      <a:pt x="264" y="171"/>
                      <a:pt x="264" y="171"/>
                    </a:cubicBezTo>
                    <a:close/>
                    <a:moveTo>
                      <a:pt x="255" y="186"/>
                    </a:moveTo>
                    <a:cubicBezTo>
                      <a:pt x="250" y="194"/>
                      <a:pt x="250" y="194"/>
                      <a:pt x="250" y="194"/>
                    </a:cubicBezTo>
                    <a:cubicBezTo>
                      <a:pt x="250" y="194"/>
                      <a:pt x="250" y="194"/>
                      <a:pt x="250" y="194"/>
                    </a:cubicBezTo>
                    <a:cubicBezTo>
                      <a:pt x="111" y="194"/>
                      <a:pt x="111" y="194"/>
                      <a:pt x="111" y="194"/>
                    </a:cubicBezTo>
                    <a:cubicBezTo>
                      <a:pt x="106" y="186"/>
                      <a:pt x="106" y="186"/>
                      <a:pt x="106" y="186"/>
                    </a:cubicBezTo>
                    <a:cubicBezTo>
                      <a:pt x="255" y="186"/>
                      <a:pt x="255" y="186"/>
                      <a:pt x="255" y="186"/>
                    </a:cubicBezTo>
                    <a:close/>
                    <a:moveTo>
                      <a:pt x="247" y="201"/>
                    </a:moveTo>
                    <a:cubicBezTo>
                      <a:pt x="205" y="274"/>
                      <a:pt x="205" y="274"/>
                      <a:pt x="205" y="274"/>
                    </a:cubicBezTo>
                    <a:cubicBezTo>
                      <a:pt x="205" y="268"/>
                      <a:pt x="205" y="268"/>
                      <a:pt x="205" y="268"/>
                    </a:cubicBezTo>
                    <a:cubicBezTo>
                      <a:pt x="153" y="268"/>
                      <a:pt x="153" y="268"/>
                      <a:pt x="153" y="268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212" y="260"/>
                      <a:pt x="212" y="260"/>
                      <a:pt x="212" y="260"/>
                    </a:cubicBezTo>
                    <a:cubicBezTo>
                      <a:pt x="212" y="253"/>
                      <a:pt x="212" y="253"/>
                      <a:pt x="212" y="253"/>
                    </a:cubicBezTo>
                    <a:cubicBezTo>
                      <a:pt x="144" y="253"/>
                      <a:pt x="144" y="253"/>
                      <a:pt x="144" y="253"/>
                    </a:cubicBezTo>
                    <a:cubicBezTo>
                      <a:pt x="140" y="246"/>
                      <a:pt x="140" y="246"/>
                      <a:pt x="140" y="246"/>
                    </a:cubicBezTo>
                    <a:cubicBezTo>
                      <a:pt x="220" y="246"/>
                      <a:pt x="220" y="246"/>
                      <a:pt x="220" y="246"/>
                    </a:cubicBezTo>
                    <a:cubicBezTo>
                      <a:pt x="220" y="238"/>
                      <a:pt x="220" y="238"/>
                      <a:pt x="220" y="238"/>
                    </a:cubicBezTo>
                    <a:cubicBezTo>
                      <a:pt x="136" y="238"/>
                      <a:pt x="136" y="238"/>
                      <a:pt x="136" y="238"/>
                    </a:cubicBezTo>
                    <a:cubicBezTo>
                      <a:pt x="132" y="231"/>
                      <a:pt x="132" y="231"/>
                      <a:pt x="132" y="231"/>
                    </a:cubicBezTo>
                    <a:cubicBezTo>
                      <a:pt x="228" y="231"/>
                      <a:pt x="228" y="231"/>
                      <a:pt x="228" y="231"/>
                    </a:cubicBezTo>
                    <a:cubicBezTo>
                      <a:pt x="228" y="223"/>
                      <a:pt x="228" y="223"/>
                      <a:pt x="228" y="223"/>
                    </a:cubicBezTo>
                    <a:cubicBezTo>
                      <a:pt x="128" y="223"/>
                      <a:pt x="128" y="223"/>
                      <a:pt x="128" y="223"/>
                    </a:cubicBezTo>
                    <a:cubicBezTo>
                      <a:pt x="123" y="216"/>
                      <a:pt x="123" y="216"/>
                      <a:pt x="123" y="216"/>
                    </a:cubicBezTo>
                    <a:cubicBezTo>
                      <a:pt x="236" y="216"/>
                      <a:pt x="236" y="216"/>
                      <a:pt x="236" y="216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15" y="201"/>
                      <a:pt x="115" y="201"/>
                      <a:pt x="115" y="201"/>
                    </a:cubicBezTo>
                    <a:cubicBezTo>
                      <a:pt x="247" y="201"/>
                      <a:pt x="247" y="201"/>
                      <a:pt x="247" y="201"/>
                    </a:cubicBezTo>
                    <a:close/>
                    <a:moveTo>
                      <a:pt x="204" y="275"/>
                    </a:moveTo>
                    <a:cubicBezTo>
                      <a:pt x="196" y="289"/>
                      <a:pt x="196" y="289"/>
                      <a:pt x="196" y="289"/>
                    </a:cubicBezTo>
                    <a:cubicBezTo>
                      <a:pt x="196" y="283"/>
                      <a:pt x="196" y="283"/>
                      <a:pt x="196" y="283"/>
                    </a:cubicBezTo>
                    <a:cubicBezTo>
                      <a:pt x="161" y="283"/>
                      <a:pt x="161" y="283"/>
                      <a:pt x="161" y="283"/>
                    </a:cubicBezTo>
                    <a:cubicBezTo>
                      <a:pt x="157" y="275"/>
                      <a:pt x="157" y="275"/>
                      <a:pt x="157" y="275"/>
                    </a:cubicBezTo>
                    <a:cubicBezTo>
                      <a:pt x="204" y="275"/>
                      <a:pt x="204" y="275"/>
                      <a:pt x="204" y="275"/>
                    </a:cubicBezTo>
                    <a:close/>
                    <a:moveTo>
                      <a:pt x="195" y="290"/>
                    </a:moveTo>
                    <a:cubicBezTo>
                      <a:pt x="191" y="298"/>
                      <a:pt x="191" y="298"/>
                      <a:pt x="191" y="298"/>
                    </a:cubicBezTo>
                    <a:cubicBezTo>
                      <a:pt x="191" y="297"/>
                      <a:pt x="191" y="297"/>
                      <a:pt x="191" y="297"/>
                    </a:cubicBezTo>
                    <a:cubicBezTo>
                      <a:pt x="170" y="297"/>
                      <a:pt x="170" y="297"/>
                      <a:pt x="170" y="297"/>
                    </a:cubicBezTo>
                    <a:cubicBezTo>
                      <a:pt x="165" y="290"/>
                      <a:pt x="165" y="290"/>
                      <a:pt x="165" y="290"/>
                    </a:cubicBezTo>
                    <a:cubicBezTo>
                      <a:pt x="195" y="290"/>
                      <a:pt x="195" y="290"/>
                      <a:pt x="195" y="290"/>
                    </a:cubicBezTo>
                    <a:close/>
                    <a:moveTo>
                      <a:pt x="185" y="308"/>
                    </a:moveTo>
                    <a:cubicBezTo>
                      <a:pt x="180" y="316"/>
                      <a:pt x="180" y="316"/>
                      <a:pt x="180" y="316"/>
                    </a:cubicBezTo>
                    <a:cubicBezTo>
                      <a:pt x="176" y="308"/>
                      <a:pt x="176" y="308"/>
                      <a:pt x="176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educg.net/indexcs/simple.jsp?loginErr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1226469" y="2646348"/>
            <a:ext cx="9739062" cy="1195766"/>
          </a:xfrm>
        </p:spPr>
        <p:txBody>
          <a:bodyPr/>
          <a:lstStyle/>
          <a:p>
            <a:r>
              <a:rPr lang="zh-CN" altLang="en-US" sz="72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希冀系统使用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47181" y="5016407"/>
            <a:ext cx="269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 张敏老师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助教： 孟川洋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1"/>
    </mc:Choice>
    <mc:Fallback xmlns="">
      <p:transition spd="slow" advTm="71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AA9465-BD56-4955-9269-D1E8A564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15676"/>
            <a:ext cx="10538691" cy="483023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登录希冀网页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F7E1AC-A50D-448A-B10F-3F0883E2ED57}"/>
              </a:ext>
            </a:extLst>
          </p:cNvPr>
          <p:cNvSpPr txBox="1"/>
          <p:nvPr/>
        </p:nvSpPr>
        <p:spPr>
          <a:xfrm>
            <a:off x="554353" y="5330450"/>
            <a:ext cx="1064473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在浏览器中访问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https://course.educg.net/indexcs/simple.jsp?loginErr=0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进入登录界面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92DB87-8D1C-423B-9538-7D025FC1A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364"/>
          <a:stretch/>
        </p:blipFill>
        <p:spPr>
          <a:xfrm>
            <a:off x="101600" y="1155406"/>
            <a:ext cx="12192000" cy="3835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F7E1AC-A50D-448A-B10F-3F0883E2ED57}"/>
              </a:ext>
            </a:extLst>
          </p:cNvPr>
          <p:cNvSpPr txBox="1"/>
          <p:nvPr/>
        </p:nvSpPr>
        <p:spPr>
          <a:xfrm>
            <a:off x="773631" y="5202970"/>
            <a:ext cx="1064473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点击上方“在线作业”，选择“实验一”，点击实验即可进入代码提交界面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9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A6B77D-AC2B-4A6C-9793-3828BBBD1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3" r="13561"/>
          <a:stretch/>
        </p:blipFill>
        <p:spPr>
          <a:xfrm>
            <a:off x="443346" y="1005840"/>
            <a:ext cx="10538691" cy="506759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下载实验源码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F7E1AC-A50D-448A-B10F-3F0883E2ED57}"/>
              </a:ext>
            </a:extLst>
          </p:cNvPr>
          <p:cNvSpPr txBox="1"/>
          <p:nvPr/>
        </p:nvSpPr>
        <p:spPr>
          <a:xfrm>
            <a:off x="1808104" y="5592789"/>
            <a:ext cx="1064473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先下载源代码到本地，本地完成实验后提交压缩包到在线系统进行评测。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实验文档会发在群里，有详细的实验环境配置与讲解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2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实验测评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22DE4-1400-46CF-87B6-0EFEE4BB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7" y="1063077"/>
            <a:ext cx="9765060" cy="54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实验参考资料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B1B15C-F46E-44AC-AD58-8DA6D4C115E2}"/>
              </a:ext>
            </a:extLst>
          </p:cNvPr>
          <p:cNvSpPr txBox="1"/>
          <p:nvPr/>
        </p:nvSpPr>
        <p:spPr>
          <a:xfrm>
            <a:off x="5807449" y="1906950"/>
            <a:ext cx="442640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实验参考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编译原理实验指导书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89022-7F11-4A04-8128-4E57FE2BC306}"/>
              </a:ext>
            </a:extLst>
          </p:cNvPr>
          <p:cNvSpPr txBox="1"/>
          <p:nvPr/>
        </p:nvSpPr>
        <p:spPr>
          <a:xfrm>
            <a:off x="5807448" y="3307684"/>
            <a:ext cx="442640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实验环境配置推荐直接拉取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镜像，或者参考实验指导书进行本地配置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64F919-280D-484A-BA5B-E9069CC4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4" y="2406574"/>
            <a:ext cx="4658106" cy="19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"/>
    </mc:Choice>
    <mc:Fallback xmlns="">
      <p:transition spd="slow" advTm="693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ZWM3Yzc1YTM3NTdlYzBlNzk4MDU4Mzg1NjAyYjU4N2QifQ=="/>
  <p:tag name="KSO_WPP_MARK_KEY" val="a3c91415-fecf-473e-99a4-6833e2fc22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f02aee-71f8-4a67-9b90-d833328db15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f02aee-71f8-4a67-9b90-d833328db15d"/>
</p:tagLst>
</file>

<file path=ppt/theme/theme1.xml><?xml version="1.0" encoding="utf-8"?>
<a:theme xmlns:a="http://schemas.openxmlformats.org/drawingml/2006/main" name="自定义设计方案">
  <a:themeElements>
    <a:clrScheme name="重大配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775B6"/>
      </a:accent1>
      <a:accent2>
        <a:srgbClr val="FA7E23"/>
      </a:accent2>
      <a:accent3>
        <a:srgbClr val="867E76"/>
      </a:accent3>
      <a:accent4>
        <a:srgbClr val="F4A83A"/>
      </a:accent4>
      <a:accent5>
        <a:srgbClr val="2486B9"/>
      </a:accent5>
      <a:accent6>
        <a:srgbClr val="20A162"/>
      </a:accent6>
      <a:hlink>
        <a:srgbClr val="0073B2"/>
      </a:hlink>
      <a:folHlink>
        <a:srgbClr val="BFBFBF"/>
      </a:folHlink>
    </a:clrScheme>
    <a:fontScheme name="ti4ysqck">
      <a:majorFont>
        <a:latin typeface="OPPOSans R"/>
        <a:ea typeface="OPPOSans R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重大配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775B6"/>
      </a:accent1>
      <a:accent2>
        <a:srgbClr val="FA7E23"/>
      </a:accent2>
      <a:accent3>
        <a:srgbClr val="867E76"/>
      </a:accent3>
      <a:accent4>
        <a:srgbClr val="F4A83A"/>
      </a:accent4>
      <a:accent5>
        <a:srgbClr val="2486B9"/>
      </a:accent5>
      <a:accent6>
        <a:srgbClr val="20A162"/>
      </a:accent6>
      <a:hlink>
        <a:srgbClr val="0073B2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125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Calibri</vt:lpstr>
      <vt:lpstr>等线</vt:lpstr>
      <vt:lpstr>Helvetica Neue</vt:lpstr>
      <vt:lpstr>Calibri Light</vt:lpstr>
      <vt:lpstr>Times New Roman</vt:lpstr>
      <vt:lpstr>等线 Light</vt:lpstr>
      <vt:lpstr>黑体</vt:lpstr>
      <vt:lpstr>OPPOSans R</vt:lpstr>
      <vt:lpstr>Arial</vt:lpstr>
      <vt:lpstr>江西拙楷</vt:lpstr>
      <vt:lpstr>微软雅黑</vt:lpstr>
      <vt:lpstr>自定义设计方案</vt:lpstr>
      <vt:lpstr>Office Theme</vt:lpstr>
      <vt:lpstr>PowerPoint 演示文稿</vt:lpstr>
      <vt:lpstr>登录希冀网页</vt:lpstr>
      <vt:lpstr>选择实验</vt:lpstr>
      <vt:lpstr>下载实验源码</vt:lpstr>
      <vt:lpstr>实验测评</vt:lpstr>
      <vt:lpstr>实验参考资料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卓</dc:creator>
  <cp:lastModifiedBy>MCY</cp:lastModifiedBy>
  <cp:revision>362</cp:revision>
  <dcterms:created xsi:type="dcterms:W3CDTF">2020-04-18T07:22:00Z</dcterms:created>
  <dcterms:modified xsi:type="dcterms:W3CDTF">2024-04-04T14:37:21Z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510F1960ADBE4097AAACA43F07F1EB60</vt:lpwstr>
  </property>
  <property fmtid="{D5CDD505-2E9C-101B-9397-08002B2CF9AE}" pid="3" name="KSOProductBuildVer">
    <vt:lpwstr>2052-11.1.0.12763</vt:lpwstr>
  </property>
</Properties>
</file>