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7" r:id="rId4"/>
    <p:sldId id="257" r:id="rId5"/>
    <p:sldId id="258" r:id="rId6"/>
    <p:sldId id="272" r:id="rId7"/>
    <p:sldId id="273" r:id="rId8"/>
    <p:sldId id="275" r:id="rId9"/>
    <p:sldId id="276" r:id="rId10"/>
    <p:sldId id="259" r:id="rId11"/>
    <p:sldId id="261" r:id="rId12"/>
    <p:sldId id="262" r:id="rId13"/>
    <p:sldId id="264" r:id="rId14"/>
    <p:sldId id="265" r:id="rId15"/>
    <p:sldId id="266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853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56000-2112-4D06-93DD-CB6E13BF62FB}" type="datetimeFigureOut">
              <a:rPr lang="en-US" smtClean="0"/>
              <a:t>2022/02/10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88D5-129E-4959-B9D4-3F090EF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88D5-129E-4959-B9D4-3F090EF45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file</a:t>
            </a:r>
          </a:p>
          <a:p>
            <a:r>
              <a:rPr lang="en-US" dirty="0"/>
              <a:t>- File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git </a:t>
            </a:r>
            <a:r>
              <a:rPr lang="en-US" dirty="0" err="1"/>
              <a:t>dạng</a:t>
            </a:r>
            <a:r>
              <a:rPr lang="en-US" dirty="0"/>
              <a:t> untracked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88D5-129E-4959-B9D4-3F090EF45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188D5-129E-4959-B9D4-3F090EF45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2022/02/10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2022/02/10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346-B594-441E-BF80-27F35E99A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i="0" dirty="0">
                <a:solidFill>
                  <a:srgbClr val="FFC000"/>
                </a:solidFill>
                <a:effectLst/>
                <a:latin typeface="Google Sans"/>
              </a:rPr>
              <a:t>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422-8B7C-44FC-ADCF-35C22168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C000"/>
                </a:solidFill>
              </a:rPr>
              <a:t>Tách nhánh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56FA-B1B9-475A-A888-A253A47F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4210"/>
            <a:ext cx="9905999" cy="3846991"/>
          </a:xfrm>
        </p:spPr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solidFill>
                  <a:srgbClr val="FFFFFF"/>
                </a:solidFill>
              </a:rPr>
              <a:t>Tách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nhánh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sau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đó</a:t>
            </a:r>
            <a:r>
              <a:rPr lang="en-US" i="1" dirty="0">
                <a:solidFill>
                  <a:srgbClr val="FFFFFF"/>
                </a:solidFill>
              </a:rPr>
              <a:t> switch sang </a:t>
            </a:r>
            <a:r>
              <a:rPr lang="en-US" i="1" dirty="0" err="1">
                <a:solidFill>
                  <a:srgbClr val="FFFFFF"/>
                </a:solidFill>
              </a:rPr>
              <a:t>nhánh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vừa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tách</a:t>
            </a:r>
            <a:r>
              <a:rPr lang="en-US" i="1" dirty="0">
                <a:solidFill>
                  <a:srgbClr val="FFFFFF"/>
                </a:solidFill>
              </a:rPr>
              <a:t>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FFFFFF"/>
                </a:solidFill>
              </a:rPr>
              <a:t>$ git branch develop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FFFFFF"/>
                </a:solidFill>
              </a:rPr>
              <a:t>$ git checkout develop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 err="1">
                <a:solidFill>
                  <a:srgbClr val="FFFFFF"/>
                </a:solidFill>
              </a:rPr>
              <a:t>Tách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nhánh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đồng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thời</a:t>
            </a:r>
            <a:r>
              <a:rPr lang="en-US" i="1" dirty="0">
                <a:solidFill>
                  <a:srgbClr val="FFFFFF"/>
                </a:solidFill>
              </a:rPr>
              <a:t> switch sang </a:t>
            </a:r>
            <a:r>
              <a:rPr lang="en-US" i="1" dirty="0" err="1">
                <a:solidFill>
                  <a:srgbClr val="FFFFFF"/>
                </a:solidFill>
              </a:rPr>
              <a:t>nhánh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vừa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tách</a:t>
            </a:r>
            <a:r>
              <a:rPr lang="en-US" i="1" dirty="0">
                <a:solidFill>
                  <a:srgbClr val="FFFFFF"/>
                </a:solidFill>
              </a:rPr>
              <a:t>: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FFFFFF"/>
                </a:solidFill>
              </a:rPr>
              <a:t>$ git checkout -b topic</a:t>
            </a:r>
          </a:p>
          <a:p>
            <a:endParaRPr lang="en-US" dirty="0"/>
          </a:p>
        </p:txBody>
      </p:sp>
      <p:pic>
        <p:nvPicPr>
          <p:cNvPr id="4" name="Google Shape;124;p23">
            <a:extLst>
              <a:ext uri="{FF2B5EF4-FFF2-40B4-BE49-F238E27FC236}">
                <a16:creationId xmlns:a16="http://schemas.microsoft.com/office/drawing/2014/main" id="{C7736B2B-46B7-46F9-8A7B-E612CCD1B5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2595" y="3933624"/>
            <a:ext cx="7278322" cy="2652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03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Code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2"/>
            <a:ext cx="9905999" cy="43693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code: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pull origin “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ten_nhanh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status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diff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diff file_name.js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2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Code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2"/>
            <a:ext cx="9905999" cy="45557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staging area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-A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folder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.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1 file: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file_name.js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staging area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file: 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reset HEAD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file: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reset HEAD file_name.js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staging area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commit –m “name of commit”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commit –amend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8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ReBASE</a:t>
            </a:r>
            <a:r>
              <a:rPr lang="en-US" dirty="0">
                <a:solidFill>
                  <a:srgbClr val="FFC000"/>
                </a:solidFill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2"/>
            <a:ext cx="9905999" cy="4555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Switch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pull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Switch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Rebase (merge)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merge”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code” 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rebase </a:t>
            </a:r>
            <a:r>
              <a:rPr lang="en-US" dirty="0" err="1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ten_nhanh_can_merge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merge “ten </a:t>
            </a:r>
            <a:r>
              <a:rPr lang="en-US" dirty="0" err="1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can merge”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conflict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29708-A2AF-4FCB-A653-2C7409D3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4605033"/>
            <a:ext cx="3464814" cy="2117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55F7D-BFB0-4A57-8388-709C2E8F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174" y="4605033"/>
            <a:ext cx="3535573" cy="21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Xử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lÝ</a:t>
            </a:r>
            <a:r>
              <a:rPr lang="en-US" dirty="0">
                <a:solidFill>
                  <a:srgbClr val="FFC000"/>
                </a:solidFill>
              </a:rPr>
              <a:t>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1"/>
            <a:ext cx="9905999" cy="472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conflict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rebase </a:t>
            </a:r>
            <a:r>
              <a:rPr lang="en-US" dirty="0" err="1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ten_nhanh_can_merge</a:t>
            </a: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conflict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 branch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merge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staging area: </a:t>
            </a:r>
            <a:r>
              <a:rPr lang="en-US" sz="18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-A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rebase: </a:t>
            </a:r>
            <a:r>
              <a:rPr lang="en-US" sz="20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rebase –continue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conflict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2321C-A354-4DB3-AE65-87D1A9CB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94" y="2109697"/>
            <a:ext cx="8257112" cy="18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Xử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lÝ</a:t>
            </a:r>
            <a:r>
              <a:rPr lang="en-US" dirty="0">
                <a:solidFill>
                  <a:srgbClr val="FFC000"/>
                </a:solidFill>
              </a:rPr>
              <a:t>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1"/>
            <a:ext cx="9905999" cy="472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conflict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merge “ten </a:t>
            </a:r>
            <a:r>
              <a:rPr lang="en-US" dirty="0" err="1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can merge”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conflict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 branch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merge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staging area: </a:t>
            </a:r>
            <a:r>
              <a:rPr lang="en-US" sz="18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-A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rebase: </a:t>
            </a:r>
            <a:r>
              <a:rPr lang="en-US" sz="20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merge –continue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commit merge: </a:t>
            </a:r>
            <a:r>
              <a:rPr lang="en-US" sz="20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commit –m “name of commit”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81D80-00A2-4669-9D06-05C2FD1F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12" y="2110944"/>
            <a:ext cx="83915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Push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111"/>
            <a:ext cx="9905999" cy="472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push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push origin </a:t>
            </a:r>
            <a:r>
              <a:rPr lang="en-US" sz="2400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ten_nhanh_hien_tai</a:t>
            </a:r>
            <a:endParaRPr lang="en-US" sz="2400" i="1" dirty="0">
              <a:solidFill>
                <a:srgbClr val="FFFFFF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push code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option –f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push origin 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ten_nhanh_hien_tai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-f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27E95-763F-4C7A-9D4B-255F502E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55" y="4741323"/>
            <a:ext cx="8181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8FA4-83A9-4EA6-892F-044EC87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2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MERGE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0EC8-1D46-401D-A9B2-2A11E8A5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4752"/>
            <a:ext cx="9905999" cy="43464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merge][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dung merge request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task/bug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41591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F9C-32EC-429C-A7A3-F2DECD0E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0485"/>
            <a:ext cx="9905998" cy="11126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308-5563-488E-AFEB-39678BD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635"/>
            <a:ext cx="9905999" cy="465187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commit: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log --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checkout 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commit_code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before commit ở local: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reset –soft 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commit_code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ở  commit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reset –hard </a:t>
            </a:r>
            <a:r>
              <a:rPr lang="en-US" i="1" dirty="0" err="1">
                <a:solidFill>
                  <a:srgbClr val="FFFFFF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commit_code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3E22-3343-4526-87DA-FED5A43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i="0" dirty="0">
                <a:solidFill>
                  <a:srgbClr val="FFC000"/>
                </a:solidFill>
                <a:effectLst/>
                <a:latin typeface="Google Sans"/>
              </a:rPr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E5F3-5828-4923-913A-85927E9A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flow process MNS</a:t>
            </a:r>
          </a:p>
          <a:p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với git commands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conflict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request</a:t>
            </a:r>
          </a:p>
          <a:p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lệnh thông dụng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75A-C0F6-49C2-8C7B-92AAEAD2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9FB6-9247-4391-953F-A28C019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C30B-7C7F-4F98-89C4-25B3671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FFFF"/>
                </a:solidFill>
              </a:rPr>
              <a:t>The Three </a:t>
            </a:r>
            <a:r>
              <a:rPr lang="en-US" dirty="0"/>
              <a:t>main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0A31-3362-4810-8DD5-50E0BD57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$ git add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$ git commit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$ git checkout</a:t>
            </a:r>
          </a:p>
          <a:p>
            <a:endParaRPr lang="en-US" dirty="0"/>
          </a:p>
        </p:txBody>
      </p:sp>
      <p:pic>
        <p:nvPicPr>
          <p:cNvPr id="4" name="Google Shape;110;p21">
            <a:extLst>
              <a:ext uri="{FF2B5EF4-FFF2-40B4-BE49-F238E27FC236}">
                <a16:creationId xmlns:a16="http://schemas.microsoft.com/office/drawing/2014/main" id="{428F8368-6135-4338-AF17-AE04E620A4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600" y="2331678"/>
            <a:ext cx="5577601" cy="307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ode Branching Strategy. NhÆ° bÃ i trÆ°á»c mÃ¬nh cÃ³ nÃ³i lÃ  má»i khiâ¦ | by Jiang  Nguyen | Medium">
            <a:extLst>
              <a:ext uri="{FF2B5EF4-FFF2-40B4-BE49-F238E27FC236}">
                <a16:creationId xmlns:a16="http://schemas.microsoft.com/office/drawing/2014/main" id="{7F005F64-CD92-4C2D-B7EE-7DF21D51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8" y="4334990"/>
            <a:ext cx="4363276" cy="19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CBD3-518D-45F8-8836-0463617D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solidFill>
                  <a:srgbClr val="FFFFFF"/>
                </a:solidFill>
              </a:rPr>
              <a:t>Recording Changes to the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C09E-1E20-4A58-8ED2-A848811F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17;p22">
            <a:extLst>
              <a:ext uri="{FF2B5EF4-FFF2-40B4-BE49-F238E27FC236}">
                <a16:creationId xmlns:a16="http://schemas.microsoft.com/office/drawing/2014/main" id="{7D3DD7E9-9D0D-4B69-AF40-E298663DB7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10" y="2249487"/>
            <a:ext cx="8229601" cy="3397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2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5DF-59EB-4D26-854A-4CC3FCB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Google Sans"/>
              </a:rPr>
              <a:t>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94F8-E8D2-4F26-A9E2-A796B2BE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hotfix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E5DF-43E2-4B97-87A3-C764A252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44" y="0"/>
            <a:ext cx="5425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7DD-9AB2-4FC3-BAB6-4B8722A9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Google Sans"/>
              </a:rPr>
              <a:t>FEATURE </a:t>
            </a:r>
            <a:r>
              <a:rPr lang="en-US" b="1" dirty="0">
                <a:latin typeface="Google Sans"/>
              </a:rPr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5FA-62CB-4DF9-8570-09CA75AB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Develop</a:t>
            </a:r>
          </a:p>
          <a:p>
            <a:r>
              <a:rPr lang="en-US" dirty="0"/>
              <a:t>Request merge </a:t>
            </a:r>
            <a:r>
              <a:rPr lang="en-US" dirty="0" err="1"/>
              <a:t>vào</a:t>
            </a:r>
            <a:r>
              <a:rPr lang="en-US" dirty="0"/>
              <a:t> develop</a:t>
            </a:r>
          </a:p>
          <a:p>
            <a:r>
              <a:rPr lang="en-US" dirty="0"/>
              <a:t>Convention Name: feature/*</a:t>
            </a:r>
          </a:p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A65B4-2E1B-45E0-A81E-F6583779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00" y="3786142"/>
            <a:ext cx="6010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7DD-9AB2-4FC3-BAB6-4B8722A9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Google Sans"/>
              </a:rPr>
              <a:t>RELEASE </a:t>
            </a:r>
            <a:r>
              <a:rPr lang="en-US" b="1" dirty="0">
                <a:latin typeface="Google Sans"/>
              </a:rPr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5FA-62CB-4DF9-8570-09CA75AB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83644" cy="3541714"/>
          </a:xfrm>
        </p:spPr>
        <p:txBody>
          <a:bodyPr>
            <a:normAutofit/>
          </a:bodyPr>
          <a:lstStyle/>
          <a:p>
            <a:r>
              <a:rPr lang="en-US" dirty="0" err="1"/>
              <a:t>Tách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Develop</a:t>
            </a:r>
          </a:p>
          <a:p>
            <a:r>
              <a:rPr lang="en-US" dirty="0"/>
              <a:t>Request merge </a:t>
            </a:r>
            <a:r>
              <a:rPr lang="en-US" dirty="0" err="1"/>
              <a:t>vào</a:t>
            </a:r>
            <a:r>
              <a:rPr lang="en-US" dirty="0"/>
              <a:t> develop </a:t>
            </a:r>
            <a:r>
              <a:rPr lang="en-US" dirty="0" err="1"/>
              <a:t>và</a:t>
            </a:r>
            <a:r>
              <a:rPr lang="en-US" dirty="0"/>
              <a:t> master</a:t>
            </a:r>
          </a:p>
          <a:p>
            <a:r>
              <a:rPr lang="en-US" dirty="0"/>
              <a:t>Convention Name: release/&lt;future-master version&gt; -[optional]&lt;release name&gt;</a:t>
            </a:r>
          </a:p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release 1 version develop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fix bug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5C494-9C12-4075-A726-B0471648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32" y="3868454"/>
            <a:ext cx="5762979" cy="29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7DD-9AB2-4FC3-BAB6-4B8722A9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Google Sans"/>
              </a:rPr>
              <a:t>HOTFIX </a:t>
            </a:r>
            <a:r>
              <a:rPr lang="en-US" b="1" dirty="0">
                <a:latin typeface="Google Sans"/>
              </a:rPr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15FA-62CB-4DF9-8570-09CA75AB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83644" cy="3541714"/>
          </a:xfrm>
        </p:spPr>
        <p:txBody>
          <a:bodyPr>
            <a:normAutofit/>
          </a:bodyPr>
          <a:lstStyle/>
          <a:p>
            <a:r>
              <a:rPr lang="en-US" dirty="0" err="1"/>
              <a:t>Tách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Develop</a:t>
            </a:r>
          </a:p>
          <a:p>
            <a:r>
              <a:rPr lang="en-US" dirty="0"/>
              <a:t>Request merge </a:t>
            </a:r>
            <a:r>
              <a:rPr lang="en-US" dirty="0" err="1"/>
              <a:t>vào</a:t>
            </a:r>
            <a:r>
              <a:rPr lang="en-US" dirty="0"/>
              <a:t> develop </a:t>
            </a:r>
            <a:r>
              <a:rPr lang="en-US" dirty="0" err="1"/>
              <a:t>và</a:t>
            </a:r>
            <a:r>
              <a:rPr lang="en-US" dirty="0"/>
              <a:t> master</a:t>
            </a:r>
          </a:p>
          <a:p>
            <a:r>
              <a:rPr lang="en-US" dirty="0"/>
              <a:t>Convention Name: hotfix/&lt;version master&gt; - &lt;feature fix&gt;</a:t>
            </a:r>
          </a:p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fix bug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master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FB2BE-C863-4466-B368-B3429C8B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19" y="3942609"/>
            <a:ext cx="5882381" cy="2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3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1288</TotalTime>
  <Words>870</Words>
  <Application>Microsoft Office PowerPoint</Application>
  <PresentationFormat>Widescreen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Google Sans</vt:lpstr>
      <vt:lpstr>Arial</vt:lpstr>
      <vt:lpstr>Calibri</vt:lpstr>
      <vt:lpstr>Times New Roman</vt:lpstr>
      <vt:lpstr>Tw Cen MT</vt:lpstr>
      <vt:lpstr>Circuit</vt:lpstr>
      <vt:lpstr>GIT BASIC</vt:lpstr>
      <vt:lpstr>GIT BASIC</vt:lpstr>
      <vt:lpstr>GIT</vt:lpstr>
      <vt:lpstr>The Three main sections</vt:lpstr>
      <vt:lpstr>Recording Changes to the Repository</vt:lpstr>
      <vt:lpstr>FLOW</vt:lpstr>
      <vt:lpstr>FEATURE BRANCH</vt:lpstr>
      <vt:lpstr>RELEASE BRANCH</vt:lpstr>
      <vt:lpstr>HOTFIX BRANCH</vt:lpstr>
      <vt:lpstr>Tách nhánh</vt:lpstr>
      <vt:lpstr>Code &amp; COMMIT</vt:lpstr>
      <vt:lpstr>Code &amp; COMMIT</vt:lpstr>
      <vt:lpstr>ReBASE CODE</vt:lpstr>
      <vt:lpstr>Xử lÝ CONFLICT</vt:lpstr>
      <vt:lpstr>Xử lÝ CONFLICT</vt:lpstr>
      <vt:lpstr>Push code</vt:lpstr>
      <vt:lpstr>MERGE REQUEST</vt:lpstr>
      <vt:lpstr>OTHER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Carly  Tran</dc:creator>
  <cp:lastModifiedBy>Carly  Tran</cp:lastModifiedBy>
  <cp:revision>44</cp:revision>
  <dcterms:created xsi:type="dcterms:W3CDTF">2021-01-26T02:40:39Z</dcterms:created>
  <dcterms:modified xsi:type="dcterms:W3CDTF">2022-02-10T09:14:26Z</dcterms:modified>
</cp:coreProperties>
</file>