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F840-857E-43C0-BF44-63A7DEB648D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A1A7-2473-4601-94C7-F5CE3478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5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F840-857E-43C0-BF44-63A7DEB648D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A1A7-2473-4601-94C7-F5CE3478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F840-857E-43C0-BF44-63A7DEB648D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A1A7-2473-4601-94C7-F5CE3478E54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7285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F840-857E-43C0-BF44-63A7DEB648D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A1A7-2473-4601-94C7-F5CE3478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9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F840-857E-43C0-BF44-63A7DEB648D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A1A7-2473-4601-94C7-F5CE3478E5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971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F840-857E-43C0-BF44-63A7DEB648D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A1A7-2473-4601-94C7-F5CE3478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F840-857E-43C0-BF44-63A7DEB648D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A1A7-2473-4601-94C7-F5CE3478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03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F840-857E-43C0-BF44-63A7DEB648D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A1A7-2473-4601-94C7-F5CE3478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4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F840-857E-43C0-BF44-63A7DEB648D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A1A7-2473-4601-94C7-F5CE3478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23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F840-857E-43C0-BF44-63A7DEB648D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A1A7-2473-4601-94C7-F5CE3478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5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F840-857E-43C0-BF44-63A7DEB648D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A1A7-2473-4601-94C7-F5CE3478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3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F840-857E-43C0-BF44-63A7DEB648D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A1A7-2473-4601-94C7-F5CE3478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2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F840-857E-43C0-BF44-63A7DEB648D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A1A7-2473-4601-94C7-F5CE3478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9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F840-857E-43C0-BF44-63A7DEB648D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A1A7-2473-4601-94C7-F5CE3478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3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F840-857E-43C0-BF44-63A7DEB648D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A1A7-2473-4601-94C7-F5CE3478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28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7F840-857E-43C0-BF44-63A7DEB648D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A1A7-2473-4601-94C7-F5CE3478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0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7F840-857E-43C0-BF44-63A7DEB648DF}" type="datetimeFigureOut">
              <a:rPr lang="en-US" smtClean="0"/>
              <a:t>12/16/2021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319A1A7-2473-4601-94C7-F5CE3478E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1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7031" y="2754158"/>
            <a:ext cx="7766936" cy="1037913"/>
          </a:xfrm>
        </p:spPr>
        <p:txBody>
          <a:bodyPr/>
          <a:lstStyle/>
          <a:p>
            <a:pPr algn="ctr"/>
            <a:r>
              <a:rPr lang="en-US" sz="6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Code</a:t>
            </a:r>
            <a:endParaRPr lang="en-US" sz="6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9805" y="3805524"/>
            <a:ext cx="2147061" cy="941293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 Văn Đại</a:t>
            </a:r>
          </a:p>
          <a:p>
            <a:pPr algn="ctr"/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dai.tranvan</a:t>
            </a:r>
            <a:endParaRPr lang="en-US" sz="2400" dirty="0" smtClean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85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88" y="122830"/>
            <a:ext cx="9994572" cy="6735171"/>
          </a:xfrm>
        </p:spPr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</a:pP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</a:t>
            </a:r>
            <a:b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comment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thích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trash code,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comment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ngắn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nhét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comment</a:t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comment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46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88" y="122830"/>
            <a:ext cx="9994572" cy="6735171"/>
          </a:xfrm>
        </p:spPr>
        <p:txBody>
          <a:bodyPr>
            <a:normAutofit/>
          </a:bodyPr>
          <a:lstStyle/>
          <a:p>
            <a:pPr marL="177800" indent="-177800">
              <a:lnSpc>
                <a:spcPct val="150000"/>
              </a:lnSpc>
            </a:pP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rang,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chỉnh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Theo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đúng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coding convention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500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100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nằm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Format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hân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9009" y="2712594"/>
            <a:ext cx="7766936" cy="1037913"/>
          </a:xfrm>
        </p:spPr>
        <p:txBody>
          <a:bodyPr/>
          <a:lstStyle/>
          <a:p>
            <a:pPr algn="ctr"/>
            <a:r>
              <a:rPr lang="en-US" sz="6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Q&amp;A</a:t>
            </a:r>
            <a:endParaRPr lang="en-US" sz="60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4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86348"/>
            <a:ext cx="8596668" cy="49407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sz="40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Clean Code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Code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Clean Code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04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2327564"/>
            <a:ext cx="9119950" cy="366527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đọc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Nhìn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45821" y="506438"/>
            <a:ext cx="9527458" cy="9425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chemeClr val="accent2"/>
                </a:solidFill>
              </a:rPr>
              <a:t>1. </a:t>
            </a:r>
            <a:r>
              <a:rPr lang="en-US" sz="32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Code </a:t>
            </a:r>
            <a:r>
              <a:rPr lang="en-US" sz="32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32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gì</a:t>
            </a:r>
            <a:r>
              <a:rPr lang="en-US" sz="32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32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sz="32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32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32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Clean Code?</a:t>
            </a:r>
            <a:br>
              <a:rPr lang="en-US" sz="3200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sz="32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2233" y="1448975"/>
            <a:ext cx="7324124" cy="8120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sạch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8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26" y="716941"/>
            <a:ext cx="7491252" cy="53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9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264" y="2622176"/>
            <a:ext cx="6337260" cy="1963272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ý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clean code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ạn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Bạn muốn trở thành một lập trình viên </a:t>
            </a:r>
            <a:r>
              <a:rPr lang="vi-VN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giỏ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Mua Clean Code: A Handbook of Agile Software Craftsmanship trên Amazon Mỹ  chính hãng 2021 | Fad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893" y="826343"/>
            <a:ext cx="4004290" cy="5289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27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63040"/>
            <a:ext cx="10452295" cy="4733043"/>
          </a:xfrm>
        </p:spPr>
        <p:txBody>
          <a:bodyPr>
            <a:normAutofit/>
          </a:bodyPr>
          <a:lstStyle/>
          <a:p>
            <a:pPr marL="225425" indent="-225425">
              <a:lnSpc>
                <a:spcPct val="150000"/>
              </a:lnSpc>
            </a:pP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5s</a:t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vi-VN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Seiri(Sàng 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lọc): Đặt tên biến, class, hàm rõ ràng và dễ </a:t>
            </a:r>
            <a:r>
              <a:rPr lang="vi-VN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vi-VN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Seiton(Sắp 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xếp): Cấu trúc rõ ràng để dễ dàng tra lại đoạn code cần </a:t>
            </a:r>
            <a:r>
              <a:rPr lang="vi-VN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vi-VN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Seiso(Sạch 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sẽ): Không viết rác trong code, nhất là những đoạn code </a:t>
            </a:r>
            <a:r>
              <a:rPr lang="vi-VN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 d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lang="vi-VN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vi-VN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Seiketsu(Săn 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sóc): Luôn chuẩn hoá code theo coding </a:t>
            </a:r>
            <a:r>
              <a:rPr lang="vi-VN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convention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vi-VN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Shitsuke(Sẵn </a:t>
            </a:r>
            <a:r>
              <a:rPr lang="vi-VN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sàng): Luôn có thói quen thực hành nghiêm túc, sẵn sàng thay đổi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325904"/>
            <a:ext cx="10452295" cy="1024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25425" indent="-225425">
              <a:lnSpc>
                <a:spcPct val="150000"/>
              </a:lnSpc>
            </a:pP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Clean Code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88" y="272955"/>
            <a:ext cx="9973995" cy="6585046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ký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tắt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name,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phoneNumber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n, p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users,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employes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list, array</a:t>
            </a:r>
            <a:b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account, password</a:t>
            </a:r>
            <a:r>
              <a:rPr lang="en-US" sz="2400" dirty="0" smtClean="0">
                <a:solidFill>
                  <a:schemeClr val="tx2"/>
                </a:solidFill>
              </a:rPr>
              <a:t>  |  </a:t>
            </a:r>
            <a:r>
              <a:rPr lang="en-US" sz="2400" dirty="0" err="1" smtClean="0">
                <a:solidFill>
                  <a:srgbClr val="FF0000"/>
                </a:solidFill>
              </a:rPr>
              <a:t>accuaosjsma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pasjlkiakos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+ </a:t>
            </a:r>
            <a:r>
              <a:rPr lang="en-US" sz="2400" dirty="0" smtClean="0">
                <a:solidFill>
                  <a:schemeClr val="tx2"/>
                </a:solidFill>
              </a:rPr>
              <a:t>for(</a:t>
            </a:r>
            <a:r>
              <a:rPr lang="en-US" sz="24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 = 0, </a:t>
            </a:r>
            <a:r>
              <a:rPr lang="en-US" sz="2400" dirty="0" err="1" smtClean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 &lt; MAX_NUMBER, 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</a:rPr>
              <a:t>++)  |</a:t>
            </a:r>
            <a:r>
              <a:rPr lang="en-US" sz="2400" dirty="0" smtClean="0">
                <a:solidFill>
                  <a:srgbClr val="FF0000"/>
                </a:solidFill>
              </a:rPr>
              <a:t> for(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= 0,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 &lt; 10, </a:t>
            </a:r>
            <a:r>
              <a:rPr lang="en-US" sz="2400" dirty="0" err="1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</a:rPr>
              <a:t>++)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tiền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note  |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str_node</a:t>
            </a:r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88" y="354842"/>
            <a:ext cx="9994572" cy="650315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vi-VN" sz="2400" dirty="0">
                <a:solidFill>
                  <a:schemeClr val="tx2"/>
                </a:solidFill>
                <a:latin typeface="+mn-lt"/>
              </a:rPr>
              <a:t>Nguyên tắc đầu tiên viết hàm là hàm </a:t>
            </a:r>
            <a:r>
              <a:rPr lang="vi-VN" sz="2400" dirty="0" smtClean="0">
                <a:solidFill>
                  <a:schemeClr val="tx2"/>
                </a:solidFill>
                <a:latin typeface="+mn-lt"/>
              </a:rPr>
              <a:t>đ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ó</a:t>
            </a:r>
            <a:r>
              <a:rPr lang="vi-VN" sz="24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vi-VN" sz="2400" dirty="0">
                <a:solidFill>
                  <a:schemeClr val="tx2"/>
                </a:solidFill>
                <a:latin typeface="+mn-lt"/>
              </a:rPr>
              <a:t>nên nhỏ và nguyên tắc thứ 2 là hàm đó nên nhỏ hơn </a:t>
            </a:r>
            <a:r>
              <a:rPr lang="vi-VN" sz="2400" dirty="0" smtClean="0">
                <a:solidFill>
                  <a:schemeClr val="tx2"/>
                </a:solidFill>
                <a:latin typeface="+mn-lt"/>
              </a:rPr>
              <a:t>nữa</a:t>
            </a:r>
            <a:r>
              <a:rPr lang="en-US" sz="2400" dirty="0" smtClean="0">
                <a:solidFill>
                  <a:schemeClr val="tx2"/>
                </a:solidFill>
                <a:latin typeface="+mn-lt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+mn-lt"/>
              </a:rPr>
            </a:br>
            <a:r>
              <a:rPr lang="en-US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updateUser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 |  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updateAndDeleteUser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createUser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 |  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user()</a:t>
            </a:r>
            <a:b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trừ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specific 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functions,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createUser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(user: User)</a:t>
            </a:r>
            <a:r>
              <a:rPr lang="en-US" sz="2400" dirty="0" smtClean="0">
                <a:solidFill>
                  <a:schemeClr val="tx2"/>
                </a:solidFill>
              </a:rPr>
              <a:t>  |  </a:t>
            </a:r>
            <a:r>
              <a:rPr lang="en-US" sz="2400" dirty="0">
                <a:solidFill>
                  <a:schemeClr val="tx2"/>
                </a:solidFill>
              </a:rPr>
              <a:t/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2400" dirty="0" smtClean="0">
                <a:solidFill>
                  <a:schemeClr val="tx2"/>
                </a:solidFill>
              </a:rPr>
              <a:t>	</a:t>
            </a:r>
            <a:r>
              <a:rPr lang="en-US" sz="2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createUser</a:t>
            </a:r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(code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string, name: string, address: string, age: number)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code</a:t>
            </a:r>
            <a:b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gần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76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488" y="122830"/>
            <a:ext cx="9994572" cy="6735171"/>
          </a:xfrm>
        </p:spPr>
        <p:txBody>
          <a:bodyPr>
            <a:normAutofit/>
          </a:bodyPr>
          <a:lstStyle/>
          <a:p>
            <a:pPr marL="177800" indent="-177800"/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Class, </a:t>
            </a:r>
            <a:r>
              <a:rPr lang="en-US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Interfae</a:t>
            </a: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2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class, interface </a:t>
            </a:r>
            <a:r>
              <a:rPr lang="en-US" sz="2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</a:t>
            </a:r>
            <a:r>
              <a:rPr lang="en-US" sz="2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SOLID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responsibility 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chịu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trách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Open/Closed 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sửa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thừa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Liskov</a:t>
            </a:r>
            <a: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substitution </a:t>
            </a:r>
            <a:r>
              <a:rPr lang="en-US" sz="24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r>
              <a:rPr lang="en-US" sz="2400" b="1" dirty="0">
                <a:solidFill>
                  <a:schemeClr val="tx2"/>
                </a:solidFill>
              </a:rPr>
              <a:t/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dirty="0">
                <a:solidFill>
                  <a:schemeClr val="tx2"/>
                </a:solidFill>
              </a:rPr>
              <a:t>	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con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kiểu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cha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gây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 segregation </a:t>
            </a:r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dung 1 interface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ta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nhỏ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	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Dependency inversion </a:t>
            </a:r>
            <a:r>
              <a:rPr lang="en-US" sz="2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thuốc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module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thấp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abstraction.</a:t>
            </a:r>
            <a:b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Interface (abstraction)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phụ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thuộc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chi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tiết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ngược</a:t>
            </a:r>
            <a:r>
              <a:rPr lang="en-US" sz="180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interface (abstraction),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qua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37219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</TotalTime>
  <Words>45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Clean Code</vt:lpstr>
      <vt:lpstr>Chủ đề 1. Clean Code là gì? Tại sao phải Clean Code? 2. Các nguyên tắc trong Clean Code? 3. Q&amp;A</vt:lpstr>
      <vt:lpstr>Mục đích =&gt; Để dễ dàng đọc lại code của mình sau một thời gian =&gt; Người khác có thể hiểu bạn đang code gì, làm gì. =&gt; Sản phẩm dễ bảo trì =&gt; Nhìn chuyên nghiệp</vt:lpstr>
      <vt:lpstr>PowerPoint Presentation</vt:lpstr>
      <vt:lpstr>Hai lý do cần clean code - Vì bạn là một lập trình viên - Bạn muốn trở thành một lập trình viên giỏi</vt:lpstr>
      <vt:lpstr> Nguyên tắc 5s - Seiri(Sàng lọc): Đặt tên biến, class, hàm rõ ràng và dễ hiểu - Seiton(Sắp xếp): Cấu trúc rõ ràng để dễ dàng tra lại đoạn code cần tìm - Seiso(Sạch sẽ): Không viết rác trong code, nhất là những đoạn code chưa dùng, không dung - Seiketsu(Săn sóc): Luôn chuẩn hoá code theo coding convention - Shitsuke(Sẵn sàng): Luôn có thói quen thực hành nghiêm túc, sẵn sàng thay đổi</vt:lpstr>
      <vt:lpstr>Cách đặt tên biến - Đặt tên rõ ràng, không dùng ký tự viết tắt  + name, phoneNumber  |  n, p - Dùng từ rõ nghĩa  + users, employes  |  list, array - Dễ phát âm  + account, password  |  accuaosjsma, pasjlkiakos - Dễ tìm kiếm  + for(i = 0, i &lt; MAX_NUMBER, i++)  | for(i = 0, i &lt; 10, i++) - Hạn chế tiền tố  + note  |  str_node</vt:lpstr>
      <vt:lpstr>Function - Nguyên tắc đầu tiên viết hàm là hàm đó nên nhỏ và nguyên tắc thứ 2 là hàm đó nên nhỏ hơn nữa - Mỗi một hàm chỉ làm một nhiệm vụ  + updateUser()  |  updateAndDeleteUser() - Bắt đầu bằng một động từ  + createUser()  |  user() - Tối đa 3 tham số, trừ một số specific functions, khi cần nhiều hơn 3 thì chuyển thành object  + createUser(user: User)  |    createUser(code: string, name: string, address: string, age: number) - Cần xử lý Exception và trả về Error code - Các hàm liên quan đến nhau nên đặt gần nhau</vt:lpstr>
      <vt:lpstr>Class, Interfae, Cấu trúc =&gt; Tên class, interface phải là danh từ =&gt; Áp dụng SOLID -  Single responsibility principle  Mỗi class chỉ nên chịu trách nhiệm về một nhiệm vụ cụ thể nào đó -  Open/Closed principle  Không được sửa đổi một class có sẵn, nhưng có thể mở rộng bằng kế thừa -  Liskov substitution principle  Các instance kiểu class con có thể thay thế các đối tượng kiểu class cha mà không gây ra lỗi -  Interface segregation principle  Thay vì dung 1 interface lớn, ta nên tách thành nhiều interface nhỏ với nhiều mục đích cụ thể -  Dependency inversion principle  + Các module cấp cao không nên phụ thuốc vào các module cấp thấp. Cả 2 nên phụ thuộc vào abstraction.  + Interface (abstraction) không nên phụ thuộc vào chi tiết, mà ngược lại Các class giao tiếp với nhau thông qua interface (abstraction), không phải thông qua implementation</vt:lpstr>
      <vt:lpstr>Comment - Không viết comment để giải thích trash code, viết lại đoạn code đó - Nội dung comment ngắn gọi dễ hiểu - Không nên nhét quá nhiều thông tin vào một đoạn comment - Những đoạn mã quá rõ rang thì không cần comment</vt:lpstr>
      <vt:lpstr>Format - Cấu trúc rõ rang, dễ dàng chỉnh sửa - Theo đúng coding convention đã đề ra - Một file không nên quá 500 dòng - Số ký tự trên một dòng nên dưới 100 ký tự - Các block nên cách nhau một dòng - Các hàm cùng tên khác tham số hay cùng chức năng thì nên nằm gần nhau - Format phân cấp - Sử dụng format chung của dự án</vt:lpstr>
      <vt:lpstr>3.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MyPC</dc:creator>
  <cp:lastModifiedBy>DAI Tran Van (VTI.D1)</cp:lastModifiedBy>
  <cp:revision>145</cp:revision>
  <dcterms:created xsi:type="dcterms:W3CDTF">2021-12-15T16:30:58Z</dcterms:created>
  <dcterms:modified xsi:type="dcterms:W3CDTF">2021-12-16T07:23:26Z</dcterms:modified>
</cp:coreProperties>
</file>