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8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36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83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3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7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9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7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3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2523" y="95760"/>
            <a:ext cx="5029199" cy="1943180"/>
          </a:xfrm>
        </p:spPr>
        <p:txBody>
          <a:bodyPr>
            <a:noAutofit/>
          </a:bodyPr>
          <a:lstStyle/>
          <a:p>
            <a:pPr algn="l"/>
            <a:r>
              <a:rPr lang="en-US" altLang="ko-KR" sz="138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L  </a:t>
            </a:r>
            <a:r>
              <a:rPr lang="en-US" altLang="ko-KR" sz="6000" dirty="0" smtClean="0">
                <a:solidFill>
                  <a:schemeClr val="tx1"/>
                </a:solidFill>
              </a:rPr>
              <a:t>   </a:t>
            </a:r>
            <a:r>
              <a:rPr lang="en-US" altLang="ko-KR" sz="138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329132"/>
            <a:ext cx="11517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이유현 </a:t>
            </a:r>
            <a:r>
              <a:rPr lang="en-US" altLang="ko-KR" sz="4000" dirty="0" smtClean="0">
                <a:latin typeface="+mj-ea"/>
                <a:ea typeface="+mj-ea"/>
              </a:rPr>
              <a:t>(</a:t>
            </a:r>
            <a:r>
              <a:rPr lang="ko-KR" altLang="en-US" sz="4000" dirty="0" smtClean="0">
                <a:latin typeface="+mj-ea"/>
                <a:ea typeface="+mj-ea"/>
              </a:rPr>
              <a:t>조장</a:t>
            </a:r>
            <a:r>
              <a:rPr lang="en-US" altLang="ko-KR" sz="4000" dirty="0" smtClean="0">
                <a:latin typeface="+mj-ea"/>
                <a:ea typeface="+mj-ea"/>
              </a:rPr>
              <a:t>) : </a:t>
            </a:r>
            <a:r>
              <a:rPr lang="ko-KR" altLang="en-US" sz="4000" dirty="0">
                <a:latin typeface="+mj-ea"/>
                <a:ea typeface="+mj-ea"/>
              </a:rPr>
              <a:t>공지사항 목록</a:t>
            </a:r>
            <a:r>
              <a:rPr lang="en-US" altLang="ko-KR" sz="4000" dirty="0">
                <a:latin typeface="+mj-ea"/>
                <a:ea typeface="+mj-ea"/>
              </a:rPr>
              <a:t>/</a:t>
            </a:r>
            <a:r>
              <a:rPr lang="ko-KR" altLang="en-US" sz="4000" dirty="0">
                <a:latin typeface="+mj-ea"/>
                <a:ea typeface="+mj-ea"/>
              </a:rPr>
              <a:t>상세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로그인</a:t>
            </a:r>
            <a:r>
              <a:rPr lang="en-US" altLang="ko-KR" sz="4000" dirty="0">
                <a:latin typeface="+mj-ea"/>
                <a:ea typeface="+mj-ea"/>
              </a:rPr>
              <a:t>(JS</a:t>
            </a:r>
            <a:r>
              <a:rPr lang="en-US" altLang="ko-KR" sz="4000" dirty="0" smtClean="0">
                <a:latin typeface="+mj-ea"/>
                <a:ea typeface="+mj-ea"/>
              </a:rPr>
              <a:t>),</a:t>
            </a:r>
          </a:p>
          <a:p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en-US" altLang="ko-KR" sz="4000" dirty="0" smtClean="0">
                <a:latin typeface="+mj-ea"/>
                <a:ea typeface="+mj-ea"/>
              </a:rPr>
              <a:t>                  </a:t>
            </a:r>
            <a:r>
              <a:rPr lang="ko-KR" altLang="en-US" sz="4000" dirty="0" smtClean="0">
                <a:latin typeface="+mj-ea"/>
                <a:ea typeface="+mj-ea"/>
              </a:rPr>
              <a:t>회원가입</a:t>
            </a:r>
            <a:r>
              <a:rPr lang="en-US" altLang="ko-KR" sz="4000" dirty="0">
                <a:latin typeface="+mj-ea"/>
                <a:ea typeface="+mj-ea"/>
              </a:rPr>
              <a:t>(JS) </a:t>
            </a:r>
            <a:r>
              <a:rPr lang="ko-KR" altLang="en-US" sz="4000" dirty="0" smtClean="0">
                <a:latin typeface="+mj-ea"/>
                <a:ea typeface="+mj-ea"/>
              </a:rPr>
              <a:t> 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960347"/>
            <a:ext cx="931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이영석 </a:t>
            </a:r>
            <a:r>
              <a:rPr lang="en-US" altLang="ko-KR" sz="4000" dirty="0" smtClean="0">
                <a:latin typeface="+mj-ea"/>
                <a:ea typeface="+mj-ea"/>
              </a:rPr>
              <a:t>: </a:t>
            </a:r>
            <a:r>
              <a:rPr lang="ko-KR" altLang="en-US" sz="4000" dirty="0">
                <a:latin typeface="+mj-ea"/>
                <a:ea typeface="+mj-ea"/>
              </a:rPr>
              <a:t>대문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공연 목록</a:t>
            </a:r>
            <a:r>
              <a:rPr lang="en-US" altLang="ko-KR" sz="4000" dirty="0">
                <a:latin typeface="+mj-ea"/>
                <a:ea typeface="+mj-ea"/>
              </a:rPr>
              <a:t>/</a:t>
            </a:r>
            <a:r>
              <a:rPr lang="ko-KR" altLang="en-US" sz="4000" dirty="0">
                <a:latin typeface="+mj-ea"/>
                <a:ea typeface="+mj-ea"/>
              </a:rPr>
              <a:t>상세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976010"/>
            <a:ext cx="10673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정진환 </a:t>
            </a:r>
            <a:r>
              <a:rPr lang="en-US" altLang="ko-KR" sz="4000" dirty="0" smtClean="0">
                <a:latin typeface="+mj-ea"/>
                <a:ea typeface="+mj-ea"/>
              </a:rPr>
              <a:t>: </a:t>
            </a:r>
            <a:r>
              <a:rPr lang="ko-KR" altLang="en-US" sz="4000" dirty="0">
                <a:latin typeface="+mj-ea"/>
                <a:ea typeface="+mj-ea"/>
              </a:rPr>
              <a:t>로그인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회원가입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비밀번호찾기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en-US" altLang="ko-KR" sz="4000" dirty="0" smtClean="0">
                <a:latin typeface="+mj-ea"/>
                <a:ea typeface="+mj-ea"/>
              </a:rPr>
              <a:t>           </a:t>
            </a:r>
            <a:r>
              <a:rPr lang="ko-KR" altLang="en-US" sz="4000" dirty="0" smtClean="0">
                <a:latin typeface="+mj-ea"/>
                <a:ea typeface="+mj-ea"/>
              </a:rPr>
              <a:t>로고 </a:t>
            </a:r>
            <a:r>
              <a:rPr lang="ko-KR" altLang="en-US" sz="4000" dirty="0">
                <a:latin typeface="+mj-ea"/>
                <a:ea typeface="+mj-ea"/>
              </a:rPr>
              <a:t>디자인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3202" y="794538"/>
            <a:ext cx="168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ive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8914" y="794537"/>
            <a:ext cx="1802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tage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4404978"/>
            <a:ext cx="12192000" cy="245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13081" cy="13208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선정 </a:t>
            </a:r>
            <a:r>
              <a:rPr lang="ko-KR" altLang="en-US" dirty="0" smtClean="0">
                <a:solidFill>
                  <a:schemeClr val="tx1"/>
                </a:solidFill>
              </a:rPr>
              <a:t>동기 </a:t>
            </a:r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많이 쓰면서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096654"/>
            <a:ext cx="12133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대문 </a:t>
            </a:r>
            <a:r>
              <a:rPr lang="en-US" altLang="ko-KR" sz="3600" dirty="0">
                <a:latin typeface="+mj-ea"/>
                <a:ea typeface="+mj-ea"/>
              </a:rPr>
              <a:t>: </a:t>
            </a:r>
            <a:r>
              <a:rPr lang="ko-KR" altLang="en-US" sz="3600" b="1" dirty="0" smtClean="0">
                <a:latin typeface="+mj-ea"/>
                <a:ea typeface="+mj-ea"/>
              </a:rPr>
              <a:t>넷플릭스</a:t>
            </a:r>
            <a:r>
              <a:rPr lang="ko-KR" altLang="en-US" sz="3600" dirty="0" smtClean="0">
                <a:latin typeface="+mj-ea"/>
                <a:ea typeface="+mj-ea"/>
              </a:rPr>
              <a:t> </a:t>
            </a:r>
            <a:r>
              <a:rPr lang="en-US" altLang="ko-KR" sz="3600" dirty="0" smtClean="0">
                <a:latin typeface="+mj-ea"/>
                <a:ea typeface="+mj-ea"/>
              </a:rPr>
              <a:t>(</a:t>
            </a:r>
            <a:r>
              <a:rPr lang="en-US" altLang="ko-KR" sz="3600" dirty="0">
                <a:latin typeface="+mj-ea"/>
                <a:ea typeface="+mj-ea"/>
              </a:rPr>
              <a:t>https://www.netflix.com/kr/)</a:t>
            </a:r>
          </a:p>
          <a:p>
            <a:r>
              <a:rPr lang="ko-KR" altLang="en-US" sz="3600" dirty="0">
                <a:latin typeface="+mj-ea"/>
                <a:ea typeface="+mj-ea"/>
              </a:rPr>
              <a:t>공연 목록</a:t>
            </a:r>
            <a:r>
              <a:rPr lang="en-US" altLang="ko-KR" sz="3600" dirty="0">
                <a:latin typeface="+mj-ea"/>
                <a:ea typeface="+mj-ea"/>
              </a:rPr>
              <a:t>/</a:t>
            </a:r>
            <a:r>
              <a:rPr lang="ko-KR" altLang="en-US" sz="3600" dirty="0">
                <a:latin typeface="+mj-ea"/>
                <a:ea typeface="+mj-ea"/>
              </a:rPr>
              <a:t>상세</a:t>
            </a:r>
            <a:r>
              <a:rPr lang="en-US" altLang="ko-KR" sz="3600" dirty="0">
                <a:latin typeface="+mj-ea"/>
                <a:ea typeface="+mj-ea"/>
              </a:rPr>
              <a:t>, </a:t>
            </a:r>
            <a:r>
              <a:rPr lang="ko-KR" altLang="en-US" sz="3600" dirty="0">
                <a:latin typeface="+mj-ea"/>
                <a:ea typeface="+mj-ea"/>
              </a:rPr>
              <a:t>공지사항 목록</a:t>
            </a:r>
            <a:r>
              <a:rPr lang="en-US" altLang="ko-KR" sz="3600" dirty="0">
                <a:latin typeface="+mj-ea"/>
                <a:ea typeface="+mj-ea"/>
              </a:rPr>
              <a:t>/</a:t>
            </a:r>
            <a:r>
              <a:rPr lang="ko-KR" altLang="en-US" sz="3600" dirty="0">
                <a:latin typeface="+mj-ea"/>
                <a:ea typeface="+mj-ea"/>
              </a:rPr>
              <a:t>상세 </a:t>
            </a:r>
            <a:r>
              <a:rPr lang="en-US" altLang="ko-KR" sz="3600" dirty="0">
                <a:latin typeface="+mj-ea"/>
                <a:ea typeface="+mj-ea"/>
              </a:rPr>
              <a:t>: </a:t>
            </a:r>
            <a:r>
              <a:rPr lang="ko-KR" altLang="en-US" sz="3600" b="1" dirty="0">
                <a:latin typeface="+mj-ea"/>
                <a:ea typeface="+mj-ea"/>
              </a:rPr>
              <a:t>공연예술통합전산망</a:t>
            </a:r>
            <a:r>
              <a:rPr lang="en-US" altLang="ko-KR" sz="3600" dirty="0">
                <a:latin typeface="+mj-ea"/>
                <a:ea typeface="+mj-ea"/>
              </a:rPr>
              <a:t>(https://kopis.or.kr/por/main/main.do)</a:t>
            </a:r>
          </a:p>
          <a:p>
            <a:r>
              <a:rPr lang="ko-KR" altLang="en-US" sz="3600" dirty="0">
                <a:latin typeface="+mj-ea"/>
                <a:ea typeface="+mj-ea"/>
              </a:rPr>
              <a:t>로고 </a:t>
            </a:r>
            <a:r>
              <a:rPr lang="en-US" altLang="ko-KR" sz="3600" dirty="0">
                <a:latin typeface="+mj-ea"/>
                <a:ea typeface="+mj-ea"/>
              </a:rPr>
              <a:t>: </a:t>
            </a:r>
            <a:r>
              <a:rPr lang="ko-KR" altLang="en-US" sz="3600" dirty="0">
                <a:latin typeface="+mj-ea"/>
                <a:ea typeface="+mj-ea"/>
              </a:rPr>
              <a:t>자체제작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20" y="4720048"/>
            <a:ext cx="3379279" cy="1993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04235"/>
            <a:ext cx="2764136" cy="19932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47" y="4704234"/>
            <a:ext cx="2917695" cy="19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1462" y="326968"/>
            <a:ext cx="3728411" cy="1320800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chemeClr val="tx1"/>
                </a:solidFill>
              </a:rPr>
              <a:t>주요 기능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647768"/>
            <a:ext cx="8596668" cy="3880773"/>
          </a:xfrm>
        </p:spPr>
        <p:txBody>
          <a:bodyPr/>
          <a:lstStyle/>
          <a:p>
            <a:endParaRPr lang="ko-KR" altLang="en-US" dirty="0"/>
          </a:p>
          <a:p>
            <a:r>
              <a:rPr lang="ko-KR" altLang="en-US" sz="2000" dirty="0"/>
              <a:t>대문 </a:t>
            </a:r>
            <a:r>
              <a:rPr lang="en-US" altLang="ko-KR" sz="2000" dirty="0"/>
              <a:t>: </a:t>
            </a:r>
            <a:r>
              <a:rPr lang="ko-KR" altLang="en-US" sz="2000" dirty="0"/>
              <a:t>선택한 지역 </a:t>
            </a:r>
            <a:r>
              <a:rPr lang="en-US" altLang="ko-KR" sz="2000" dirty="0"/>
              <a:t>/ </a:t>
            </a:r>
            <a:r>
              <a:rPr lang="ko-KR" altLang="en-US" sz="2000" dirty="0"/>
              <a:t>없으면 회원의 지역 정보를 로컬 스토리지에 저장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23914" y="5528539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Pws.html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비밀번호찾기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23915" y="4131419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Pws.html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비밀번호찾기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3914" y="2734297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Login.html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2106" y="2657638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mainPage.html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대문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2103" y="4131419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Notices.html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공지사항 목록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게시판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2104" y="5528540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Notice.html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게시판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295" y="4131419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pList.html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공연 목록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6714" y="5528540"/>
            <a:ext cx="2917767" cy="116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pInfo.html</a:t>
            </a:r>
            <a:b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공연 상세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09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307" y="426720"/>
            <a:ext cx="1932863" cy="125245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공연 목록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08166" y="1052946"/>
            <a:ext cx="9667107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 smtClean="0"/>
          </a:p>
          <a:p>
            <a:r>
              <a:rPr lang="ko-KR" altLang="en-US" sz="2800" dirty="0"/>
              <a:t>	</a:t>
            </a:r>
            <a:r>
              <a:rPr lang="en-US" altLang="ko-KR" sz="2800" dirty="0"/>
              <a:t>section 1 </a:t>
            </a:r>
            <a:r>
              <a:rPr lang="ko-KR" altLang="en-US" sz="2800" dirty="0"/>
              <a:t>스크롤</a:t>
            </a:r>
            <a:r>
              <a:rPr lang="en-US" altLang="ko-KR" sz="2800" dirty="0"/>
              <a:t>(</a:t>
            </a:r>
            <a:r>
              <a:rPr lang="ko-KR" altLang="en-US" sz="2800" dirty="0"/>
              <a:t>버튼</a:t>
            </a:r>
            <a:r>
              <a:rPr lang="en-US" altLang="ko-KR" sz="2800" dirty="0"/>
              <a:t>, </a:t>
            </a:r>
            <a:r>
              <a:rPr lang="ko-KR" altLang="en-US" sz="2800" dirty="0"/>
              <a:t>자동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 smtClean="0"/>
              <a:t>(※ </a:t>
            </a:r>
            <a:r>
              <a:rPr lang="ko-KR" altLang="en-US" sz="2800" dirty="0"/>
              <a:t>링크는 </a:t>
            </a:r>
            <a:r>
              <a:rPr lang="ko-KR" altLang="en-US" sz="2800" dirty="0" smtClean="0"/>
              <a:t>미지원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r>
              <a:rPr lang="ko-KR" altLang="en-US" sz="2800" dirty="0"/>
              <a:t>	</a:t>
            </a:r>
            <a:r>
              <a:rPr lang="en-US" altLang="ko-KR" sz="2800" dirty="0"/>
              <a:t>section 2 </a:t>
            </a:r>
            <a:r>
              <a:rPr lang="ko-KR" altLang="en-US" sz="2800" dirty="0"/>
              <a:t>공연 목록 </a:t>
            </a:r>
            <a:r>
              <a:rPr lang="en-US" altLang="ko-KR" sz="2800" dirty="0"/>
              <a:t>: </a:t>
            </a:r>
            <a:r>
              <a:rPr lang="ko-KR" altLang="en-US" sz="2800" dirty="0"/>
              <a:t>장르별 목록 지원</a:t>
            </a:r>
            <a:r>
              <a:rPr lang="en-US" altLang="ko-KR" sz="2800" dirty="0"/>
              <a:t>, </a:t>
            </a:r>
            <a:r>
              <a:rPr lang="ko-KR" altLang="en-US" sz="2800" dirty="0"/>
              <a:t>더보기 버튼으로 </a:t>
            </a:r>
            <a:r>
              <a:rPr lang="en-US" altLang="ko-KR" sz="2800" dirty="0"/>
              <a:t>15</a:t>
            </a:r>
            <a:r>
              <a:rPr lang="ko-KR" altLang="en-US" sz="2800" dirty="0"/>
              <a:t>개씩 불러오기</a:t>
            </a:r>
          </a:p>
          <a:p>
            <a:r>
              <a:rPr lang="ko-KR" altLang="en-US" sz="2800" dirty="0"/>
              <a:t>	공연 목록 </a:t>
            </a:r>
            <a:r>
              <a:rPr lang="en-US" altLang="ko-KR" sz="2800" dirty="0"/>
              <a:t>: KOPIS </a:t>
            </a:r>
            <a:r>
              <a:rPr lang="ko-KR" altLang="en-US" sz="2800" dirty="0" smtClean="0"/>
              <a:t>공연 목록 </a:t>
            </a:r>
            <a:r>
              <a:rPr lang="en-US" altLang="ko-KR" sz="2800" dirty="0"/>
              <a:t>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54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7018" y="393469"/>
            <a:ext cx="4177299" cy="82018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공연 </a:t>
            </a:r>
            <a:r>
              <a:rPr lang="ko-KR" altLang="en-US" dirty="0">
                <a:solidFill>
                  <a:schemeClr val="tx1"/>
                </a:solidFill>
              </a:rPr>
              <a:t>상세 페이지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7334" y="1809404"/>
            <a:ext cx="8596668" cy="2064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공연 </a:t>
            </a:r>
            <a:r>
              <a:rPr lang="ko-KR" altLang="en-US" dirty="0">
                <a:solidFill>
                  <a:schemeClr val="tx1"/>
                </a:solidFill>
              </a:rPr>
              <a:t>상세정보 </a:t>
            </a:r>
            <a:r>
              <a:rPr lang="en-US" altLang="ko-KR" dirty="0">
                <a:solidFill>
                  <a:schemeClr val="tx1"/>
                </a:solidFill>
              </a:rPr>
              <a:t>: KOPIS </a:t>
            </a:r>
            <a:r>
              <a:rPr lang="ko-KR" altLang="en-US" dirty="0" smtClean="0">
                <a:solidFill>
                  <a:schemeClr val="tx1"/>
                </a:solidFill>
              </a:rPr>
              <a:t>공연 상세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공연장 </a:t>
            </a:r>
            <a:r>
              <a:rPr lang="ko-KR" altLang="en-US" dirty="0">
                <a:solidFill>
                  <a:schemeClr val="tx1"/>
                </a:solidFill>
              </a:rPr>
              <a:t>정보 </a:t>
            </a:r>
            <a:r>
              <a:rPr lang="en-US" altLang="ko-KR" dirty="0">
                <a:solidFill>
                  <a:schemeClr val="tx1"/>
                </a:solidFill>
              </a:rPr>
              <a:t>: KOPIS </a:t>
            </a:r>
            <a:r>
              <a:rPr lang="ko-KR" altLang="en-US" dirty="0">
                <a:solidFill>
                  <a:schemeClr val="tx1"/>
                </a:solidFill>
              </a:rPr>
              <a:t>공연시설상세 </a:t>
            </a:r>
            <a:r>
              <a:rPr lang="en-US" altLang="ko-KR" dirty="0">
                <a:solidFill>
                  <a:schemeClr val="tx1"/>
                </a:solidFill>
              </a:rPr>
              <a:t>API,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				    </a:t>
            </a:r>
            <a:r>
              <a:rPr lang="ko-KR" altLang="en-US" dirty="0" smtClean="0">
                <a:solidFill>
                  <a:schemeClr val="tx1"/>
                </a:solidFill>
              </a:rPr>
              <a:t>카카오 </a:t>
            </a:r>
            <a:r>
              <a:rPr lang="en-US" altLang="ko-KR" dirty="0">
                <a:solidFill>
                  <a:schemeClr val="tx1"/>
                </a:solidFill>
              </a:rPr>
              <a:t>Maps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697" y="825730"/>
            <a:ext cx="9464193" cy="143533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목록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만들어진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이외의 </a:t>
            </a:r>
            <a:r>
              <a:rPr lang="ko-KR" altLang="en-US" dirty="0" smtClean="0">
                <a:solidFill>
                  <a:schemeClr val="tx1"/>
                </a:solidFill>
              </a:rPr>
              <a:t>목록은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위에서 두번째 공지로 연결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61697" y="3125585"/>
            <a:ext cx="9796703" cy="1435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공지사항 상세 조회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이전글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다음글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목록으로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돌아가기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29953" cy="13208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로그인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별도의 입력 검사 없음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        admin </a:t>
            </a:r>
            <a:r>
              <a:rPr lang="en-US" altLang="ko-KR" dirty="0">
                <a:solidFill>
                  <a:schemeClr val="tx1"/>
                </a:solidFill>
              </a:rPr>
              <a:t>/ 123456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 가능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77333" y="2540923"/>
            <a:ext cx="10079336" cy="307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	입력 조건이 맞지 않으면 버튼 </a:t>
            </a:r>
            <a:r>
              <a:rPr lang="ko-KR" altLang="en-US" dirty="0" smtClean="0">
                <a:solidFill>
                  <a:schemeClr val="tx1"/>
                </a:solidFill>
              </a:rPr>
              <a:t>비활성화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정규식 사용</a:t>
            </a:r>
            <a:r>
              <a:rPr lang="en-US" altLang="ko-KR" dirty="0">
                <a:solidFill>
                  <a:schemeClr val="tx1"/>
                </a:solidFill>
              </a:rPr>
              <a:t>). placeholder</a:t>
            </a:r>
            <a:r>
              <a:rPr lang="ko-KR" altLang="en-US" dirty="0">
                <a:solidFill>
                  <a:schemeClr val="tx1"/>
                </a:solidFill>
              </a:rPr>
              <a:t>로 조건을 암시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	실제 회원가입은 되지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버튼을 누르면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>
                <a:solidFill>
                  <a:schemeClr val="tx1"/>
                </a:solidFill>
              </a:rPr>
              <a:t>화면으로 복귀</a:t>
            </a:r>
          </a:p>
        </p:txBody>
      </p:sp>
    </p:spTree>
    <p:extLst>
      <p:ext uri="{BB962C8B-B14F-4D97-AF65-F5344CB8AC3E}">
        <p14:creationId xmlns:p14="http://schemas.microsoft.com/office/powerpoint/2010/main" val="30901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4439" y="243840"/>
            <a:ext cx="1783233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195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147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HY그래픽M</vt:lpstr>
      <vt:lpstr>맑은 고딕</vt:lpstr>
      <vt:lpstr>Algerian</vt:lpstr>
      <vt:lpstr>Arial</vt:lpstr>
      <vt:lpstr>Trebuchet MS</vt:lpstr>
      <vt:lpstr>Wingdings 3</vt:lpstr>
      <vt:lpstr>패싯</vt:lpstr>
      <vt:lpstr>L     S</vt:lpstr>
      <vt:lpstr>프로젝트 선정 동기 API를 많이 쓰면서  </vt:lpstr>
      <vt:lpstr>주요 기능</vt:lpstr>
      <vt:lpstr>공연 목록  </vt:lpstr>
      <vt:lpstr>공연 상세 페이지</vt:lpstr>
      <vt:lpstr>공지사항 목록 : 만들어진 2개 이외의 목록은                    위에서 두번째 공지로 연결</vt:lpstr>
      <vt:lpstr>로그인 : 별도의 입력 검사 없음.                admin / 123456* 로그인 가능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Stage</dc:title>
  <dc:creator>Admin</dc:creator>
  <cp:lastModifiedBy>Admin</cp:lastModifiedBy>
  <cp:revision>10</cp:revision>
  <dcterms:created xsi:type="dcterms:W3CDTF">2025-05-07T23:46:46Z</dcterms:created>
  <dcterms:modified xsi:type="dcterms:W3CDTF">2025-05-08T01:29:02Z</dcterms:modified>
</cp:coreProperties>
</file>