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12" r:id="rId3"/>
    <p:sldId id="316" r:id="rId4"/>
    <p:sldId id="314" r:id="rId5"/>
    <p:sldId id="315" r:id="rId6"/>
    <p:sldId id="341" r:id="rId7"/>
    <p:sldId id="342" r:id="rId8"/>
    <p:sldId id="324" r:id="rId9"/>
    <p:sldId id="340" r:id="rId10"/>
    <p:sldId id="347" r:id="rId11"/>
    <p:sldId id="335" r:id="rId12"/>
    <p:sldId id="332" r:id="rId13"/>
    <p:sldId id="325" r:id="rId14"/>
    <p:sldId id="338" r:id="rId15"/>
    <p:sldId id="339" r:id="rId16"/>
    <p:sldId id="346" r:id="rId17"/>
    <p:sldId id="334" r:id="rId18"/>
    <p:sldId id="336" r:id="rId19"/>
    <p:sldId id="343" r:id="rId20"/>
    <p:sldId id="349" r:id="rId21"/>
    <p:sldId id="344" r:id="rId22"/>
    <p:sldId id="34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창민" initials="윤" lastIdx="1" clrIdx="0">
    <p:extLst>
      <p:ext uri="{19B8F6BF-5375-455C-9EA6-DF929625EA0E}">
        <p15:presenceInfo xmlns:p15="http://schemas.microsoft.com/office/powerpoint/2012/main" userId="S::dlwlxns0@sju.ac.kr::78188416-dbb1-457d-9a77-cd2a73f23a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62626"/>
    <a:srgbClr val="000000"/>
    <a:srgbClr val="44517B"/>
    <a:srgbClr val="FBFBFB"/>
    <a:srgbClr val="8FDA39"/>
    <a:srgbClr val="D1F7FF"/>
    <a:srgbClr val="FFF2F0"/>
    <a:srgbClr val="8FECFE"/>
    <a:srgbClr val="5FF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7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9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5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58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53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4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0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7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2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D3E932E-F206-4817-9410-8EDE6A9B2422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9F589F6-471B-4492-AB28-758ADF449D03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4D6217F-9E0E-46D2-9692-B57FEB34822C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503384" y="1836386"/>
            <a:ext cx="3185229" cy="31852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45486" y="3097198"/>
            <a:ext cx="318522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 err="1">
                <a:solidFill>
                  <a:prstClr val="white"/>
                </a:solidFill>
              </a:rPr>
              <a:t>BattleCity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sp>
        <p:nvSpPr>
          <p:cNvPr id="6" name="원호 5"/>
          <p:cNvSpPr/>
          <p:nvPr/>
        </p:nvSpPr>
        <p:spPr>
          <a:xfrm>
            <a:off x="3965696" y="1298698"/>
            <a:ext cx="4260605" cy="4260605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원호 6"/>
          <p:cNvSpPr/>
          <p:nvPr/>
        </p:nvSpPr>
        <p:spPr>
          <a:xfrm>
            <a:off x="3600859" y="933861"/>
            <a:ext cx="4990278" cy="4990278"/>
          </a:xfrm>
          <a:prstGeom prst="arc">
            <a:avLst>
              <a:gd name="adj1" fmla="val 4638555"/>
              <a:gd name="adj2" fmla="val 15619245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3118921" y="451923"/>
            <a:ext cx="5954155" cy="5954155"/>
          </a:xfrm>
          <a:prstGeom prst="arc">
            <a:avLst>
              <a:gd name="adj1" fmla="val 15284361"/>
              <a:gd name="adj2" fmla="val 10297157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원호 8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138043"/>
              <a:gd name="adj2" fmla="val 386464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원호 9"/>
          <p:cNvSpPr/>
          <p:nvPr/>
        </p:nvSpPr>
        <p:spPr>
          <a:xfrm>
            <a:off x="2666998" y="0"/>
            <a:ext cx="6858000" cy="6858000"/>
          </a:xfrm>
          <a:prstGeom prst="arc">
            <a:avLst>
              <a:gd name="adj1" fmla="val 12224125"/>
              <a:gd name="adj2" fmla="val 14729439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62465" y="43288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810818" y="1836386"/>
            <a:ext cx="308102" cy="3081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82629" y="3797795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715476" y="2498766"/>
            <a:ext cx="113805" cy="1138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086433" y="1221672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3995" y="2366325"/>
            <a:ext cx="2828634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altLang="ko-KR" sz="33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KGA</a:t>
            </a:r>
            <a:endParaRPr lang="en-US" altLang="ko-KR" sz="33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37255" y="5273168"/>
            <a:ext cx="2828634" cy="1587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영민에몽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r>
              <a:rPr lang="ko-KR" alt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윤창민</a:t>
            </a:r>
            <a:r>
              <a:rPr lang="en-US" altLang="ko-KR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    </a:t>
            </a:r>
            <a:r>
              <a:rPr lang="ko-KR" alt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이근원</a:t>
            </a:r>
            <a:endParaRPr lang="en-US" altLang="ko-KR" sz="1600" i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r>
              <a:rPr lang="ko-KR" alt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이영민</a:t>
            </a:r>
            <a:r>
              <a:rPr lang="en-US" altLang="ko-KR" sz="1600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    </a:t>
            </a:r>
          </a:p>
          <a:p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A5FFC-7BC2-4540-81A2-E3B75DE8AB56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EC358F-6473-45FB-891C-8F05CE28EF9A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869157-F6F5-4282-8E77-32442F9E2BA6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1073753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주요기능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스코어 씬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(Score Save)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083EC8-54F6-4BB7-8F81-E47E342C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4" y="1386393"/>
            <a:ext cx="5171946" cy="31282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74100C-9754-44FD-B9CA-94B3FA42F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384" y="1386393"/>
            <a:ext cx="5949612" cy="31282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7DDED4-D261-452B-8B32-4BC69B0949DC}"/>
              </a:ext>
            </a:extLst>
          </p:cNvPr>
          <p:cNvSpPr txBox="1"/>
          <p:nvPr/>
        </p:nvSpPr>
        <p:spPr>
          <a:xfrm>
            <a:off x="353143" y="4763200"/>
            <a:ext cx="981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GameManager</a:t>
            </a:r>
            <a:r>
              <a:rPr lang="ko-KR" altLang="en-US" dirty="0"/>
              <a:t>의 </a:t>
            </a:r>
            <a:r>
              <a:rPr lang="en-US" altLang="ko-KR" dirty="0" err="1"/>
              <a:t>highScore</a:t>
            </a:r>
            <a:r>
              <a:rPr lang="ko-KR" altLang="en-US" dirty="0"/>
              <a:t>변수와 </a:t>
            </a:r>
            <a:r>
              <a:rPr lang="en-US" altLang="ko-KR" dirty="0"/>
              <a:t>player1Score</a:t>
            </a:r>
            <a:r>
              <a:rPr lang="ko-KR" altLang="en-US" dirty="0"/>
              <a:t>변수의 크기를 비교하여 </a:t>
            </a:r>
            <a:r>
              <a:rPr lang="en-US" altLang="ko-KR" dirty="0" err="1"/>
              <a:t>ScoreScene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ko-KR" altLang="en-US" dirty="0"/>
              <a:t>진입하게 되면 </a:t>
            </a:r>
            <a:r>
              <a:rPr lang="en-US" altLang="ko-KR" dirty="0" err="1"/>
              <a:t>ScoreSave</a:t>
            </a:r>
            <a:r>
              <a:rPr lang="ko-KR" altLang="en-US" dirty="0"/>
              <a:t>메소드와 </a:t>
            </a:r>
            <a:r>
              <a:rPr lang="en-US" altLang="ko-KR" dirty="0" err="1"/>
              <a:t>ScoreLoad</a:t>
            </a:r>
            <a:r>
              <a:rPr lang="ko-KR" altLang="en-US" dirty="0"/>
              <a:t>메소드를 통하여 점수를 갱신한다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852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A5FFC-7BC2-4540-81A2-E3B75DE8AB56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EC358F-6473-45FB-891C-8F05CE28EF9A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869157-F6F5-4282-8E77-32442F9E2BA6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760533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주요기능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탱크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팩토리 패턴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8A1E0-E152-45DE-BA5B-7253A236FE8C}"/>
              </a:ext>
            </a:extLst>
          </p:cNvPr>
          <p:cNvSpPr txBox="1"/>
          <p:nvPr/>
        </p:nvSpPr>
        <p:spPr>
          <a:xfrm>
            <a:off x="636915" y="5108393"/>
            <a:ext cx="850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TankManager</a:t>
            </a:r>
            <a:r>
              <a:rPr lang="ko-KR" altLang="en-US" dirty="0"/>
              <a:t>에 각 </a:t>
            </a:r>
            <a:r>
              <a:rPr lang="en-US" altLang="ko-KR" dirty="0" err="1"/>
              <a:t>TankFactory</a:t>
            </a:r>
            <a:r>
              <a:rPr lang="ko-KR" altLang="en-US" dirty="0"/>
              <a:t>를 생성하여 각 </a:t>
            </a:r>
            <a:r>
              <a:rPr lang="ko-KR" altLang="en-US" dirty="0" err="1"/>
              <a:t>팩토리에</a:t>
            </a:r>
            <a:r>
              <a:rPr lang="ko-KR" altLang="en-US" dirty="0"/>
              <a:t> 따라 해당하는 </a:t>
            </a:r>
            <a:endParaRPr lang="en-US" altLang="ko-KR" dirty="0"/>
          </a:p>
          <a:p>
            <a:r>
              <a:rPr lang="ko-KR" altLang="en-US" dirty="0"/>
              <a:t>탱크 객체를 생성하여 준다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D5B76A-5FFA-4454-A224-9067CF66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1386394"/>
            <a:ext cx="10945753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2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A5FFC-7BC2-4540-81A2-E3B75DE8AB56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EC358F-6473-45FB-891C-8F05CE28EF9A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869157-F6F5-4282-8E77-32442F9E2BA6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760533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주요기능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탱크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(AI) 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5AB6CD-4960-42F8-BD50-A053D2F30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4" y="1222879"/>
            <a:ext cx="4233781" cy="36962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E0A116-D51E-4F3D-9108-7937B4DD2E20}"/>
              </a:ext>
            </a:extLst>
          </p:cNvPr>
          <p:cNvSpPr txBox="1"/>
          <p:nvPr/>
        </p:nvSpPr>
        <p:spPr>
          <a:xfrm>
            <a:off x="589340" y="5462431"/>
            <a:ext cx="8501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탱크 </a:t>
            </a:r>
            <a:r>
              <a:rPr lang="en-US" altLang="ko-KR" dirty="0"/>
              <a:t>Update</a:t>
            </a:r>
            <a:r>
              <a:rPr lang="ko-KR" altLang="en-US" dirty="0"/>
              <a:t>시 </a:t>
            </a:r>
            <a:r>
              <a:rPr lang="en-US" altLang="ko-KR" dirty="0" err="1"/>
              <a:t>elapsedCount</a:t>
            </a:r>
            <a:r>
              <a:rPr lang="ko-KR" altLang="en-US" dirty="0"/>
              <a:t>를 늘려주고</a:t>
            </a:r>
            <a:r>
              <a:rPr lang="en-US" altLang="ko-KR" dirty="0"/>
              <a:t> </a:t>
            </a:r>
            <a:r>
              <a:rPr lang="en-US" altLang="ko-KR" dirty="0" err="1"/>
              <a:t>changeDirectionDelay</a:t>
            </a:r>
            <a:r>
              <a:rPr lang="ko-KR" altLang="en-US" dirty="0"/>
              <a:t>와 </a:t>
            </a:r>
            <a:r>
              <a:rPr lang="en-US" altLang="ko-KR" dirty="0" err="1"/>
              <a:t>elapsedCount</a:t>
            </a:r>
            <a:r>
              <a:rPr lang="ko-KR" altLang="en-US" dirty="0"/>
              <a:t>의 크기가 같을 때 탱크의 방향을 바꾸어 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마찬가지로 총알을 발사하는 </a:t>
            </a:r>
            <a:r>
              <a:rPr lang="en-US" altLang="ko-KR" dirty="0"/>
              <a:t>Fire</a:t>
            </a:r>
            <a:r>
              <a:rPr lang="ko-KR" altLang="en-US" dirty="0"/>
              <a:t>메소드도 똑같이 동작하게 된다</a:t>
            </a:r>
            <a:r>
              <a:rPr lang="en-US" altLang="ko-KR" dirty="0"/>
              <a:t>.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E1143677-5BF7-4483-9D7A-AC4F4CF765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71A8D9E-7B34-4B60-8F38-E0246560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80" y="1222879"/>
            <a:ext cx="4679780" cy="38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9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A5FFC-7BC2-4540-81A2-E3B75DE8AB56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EC358F-6473-45FB-891C-8F05CE28EF9A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869157-F6F5-4282-8E77-32442F9E2BA6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760533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주요기능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탱크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움직임 보정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03F970-F0AA-4A41-BAD9-B7DAAF25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81" y="1386394"/>
            <a:ext cx="6876325" cy="35468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4FAFA3-7927-478D-8C0D-902C22D3A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28" y="1388916"/>
            <a:ext cx="4059756" cy="35443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33E3A2-C8A7-4A01-BCF1-F52E9B224959}"/>
              </a:ext>
            </a:extLst>
          </p:cNvPr>
          <p:cNvSpPr txBox="1"/>
          <p:nvPr/>
        </p:nvSpPr>
        <p:spPr>
          <a:xfrm>
            <a:off x="497572" y="5210848"/>
            <a:ext cx="6543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탱크가 방향을 전환했을 때</a:t>
            </a:r>
            <a:r>
              <a:rPr lang="en-US" altLang="ko-KR" dirty="0"/>
              <a:t> </a:t>
            </a:r>
            <a:r>
              <a:rPr lang="ko-KR" altLang="en-US" dirty="0"/>
              <a:t>탱크의 좌표 값을 타일의 크기 </a:t>
            </a:r>
            <a:endParaRPr lang="en-US" altLang="ko-KR" dirty="0"/>
          </a:p>
          <a:p>
            <a:r>
              <a:rPr lang="ko-KR" altLang="en-US" dirty="0"/>
              <a:t>값으로 나머지 연산을 한 뒤의</a:t>
            </a:r>
            <a:r>
              <a:rPr lang="en-US" altLang="ko-KR" dirty="0"/>
              <a:t> </a:t>
            </a:r>
            <a:r>
              <a:rPr lang="ko-KR" altLang="en-US" dirty="0"/>
              <a:t>값이 타일에 가까운 쪽으로 </a:t>
            </a:r>
            <a:endParaRPr lang="en-US" altLang="ko-KR" dirty="0"/>
          </a:p>
          <a:p>
            <a:r>
              <a:rPr lang="ko-KR" altLang="en-US" dirty="0"/>
              <a:t>탱크의 좌표 값을 조정해준다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7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A5FFC-7BC2-4540-81A2-E3B75DE8AB56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EC358F-6473-45FB-891C-8F05CE28EF9A}"/>
              </a:ext>
            </a:extLst>
          </p:cNvPr>
          <p:cNvSpPr/>
          <p:nvPr/>
        </p:nvSpPr>
        <p:spPr>
          <a:xfrm rot="2700000">
            <a:off x="7916662" y="4761344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869157-F6F5-4282-8E77-32442F9E2BA6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760533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주요기능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탱크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충돌 처리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068FFB-6091-49A7-B058-CD247724A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8" y="1222879"/>
            <a:ext cx="4876800" cy="4257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0045E7-1E36-4B56-A777-9CEEC9E2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39" y="1222879"/>
            <a:ext cx="5770105" cy="25776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7B5AD1-6922-416D-A4FD-BDFF07553970}"/>
              </a:ext>
            </a:extLst>
          </p:cNvPr>
          <p:cNvSpPr txBox="1"/>
          <p:nvPr/>
        </p:nvSpPr>
        <p:spPr>
          <a:xfrm>
            <a:off x="5799911" y="4090840"/>
            <a:ext cx="6071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탱크와 탱크 또는 탱크와 타일의 충돌처리는 </a:t>
            </a:r>
            <a:endParaRPr lang="en-US" altLang="ko-KR" dirty="0"/>
          </a:p>
          <a:p>
            <a:r>
              <a:rPr lang="ko-KR" altLang="en-US" dirty="0"/>
              <a:t>탱크 내부에서 </a:t>
            </a:r>
            <a:r>
              <a:rPr lang="en-US" altLang="ko-KR" dirty="0" err="1"/>
              <a:t>IntersectRect</a:t>
            </a:r>
            <a:r>
              <a:rPr lang="ko-KR" altLang="en-US" dirty="0"/>
              <a:t>를 통하여 처리를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이동 시 위와 같이 </a:t>
            </a:r>
            <a:r>
              <a:rPr lang="en-US" altLang="ko-KR" dirty="0"/>
              <a:t>bool</a:t>
            </a:r>
            <a:r>
              <a:rPr lang="ko-KR" altLang="en-US" dirty="0"/>
              <a:t>타입의 값을 반환해준다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false</a:t>
            </a:r>
            <a:r>
              <a:rPr lang="ko-KR" altLang="en-US" dirty="0"/>
              <a:t>를 반환하게 되면 충돌하지 않은 것으로 판단을 하여 바뀐 좌표를 적용하게 되고</a:t>
            </a:r>
            <a:endParaRPr lang="en-US" altLang="ko-KR" dirty="0"/>
          </a:p>
          <a:p>
            <a:r>
              <a:rPr lang="en-US" altLang="ko-KR" dirty="0"/>
              <a:t>true</a:t>
            </a:r>
            <a:r>
              <a:rPr lang="ko-KR" altLang="en-US" dirty="0"/>
              <a:t>일 시 충돌한 것으로 판단해서 이동을 취소한다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67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A5FFC-7BC2-4540-81A2-E3B75DE8AB56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EC358F-6473-45FB-891C-8F05CE28EF9A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869157-F6F5-4282-8E77-32442F9E2BA6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760533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주요기능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총알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충돌 처리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0DDB12-C547-4235-897E-10CE3B9F9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8" y="1265563"/>
            <a:ext cx="3539823" cy="31086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2FF067-A622-48E6-827B-E7C1DA793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56" y="1218101"/>
            <a:ext cx="3539823" cy="31086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B174AF-067F-455B-955A-16BEDD373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506" y="4120373"/>
            <a:ext cx="2724530" cy="41915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AB0F217-3CD6-45D7-9AB9-93B8C2A54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067" y="4293739"/>
            <a:ext cx="3743847" cy="2095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1DD361E-C24F-4CC0-AE07-0959CADF3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8067" y="3876544"/>
            <a:ext cx="4001058" cy="4096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2F49A6-63DD-4CA9-99A2-8793A900C140}"/>
              </a:ext>
            </a:extLst>
          </p:cNvPr>
          <p:cNvSpPr txBox="1"/>
          <p:nvPr/>
        </p:nvSpPr>
        <p:spPr>
          <a:xfrm>
            <a:off x="545096" y="4865621"/>
            <a:ext cx="6071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</a:t>
            </a:r>
            <a:r>
              <a:rPr lang="ko-KR" altLang="en-US" dirty="0"/>
              <a:t>의 </a:t>
            </a:r>
            <a:r>
              <a:rPr lang="en-US" altLang="ko-KR" dirty="0"/>
              <a:t>Update</a:t>
            </a:r>
            <a:r>
              <a:rPr lang="ko-KR" altLang="en-US" dirty="0"/>
              <a:t>에서 </a:t>
            </a:r>
            <a:r>
              <a:rPr lang="en-US" altLang="ko-KR" dirty="0" err="1"/>
              <a:t>playerAmmoManager</a:t>
            </a:r>
            <a:r>
              <a:rPr lang="ko-KR" altLang="en-US" dirty="0"/>
              <a:t>와 </a:t>
            </a:r>
            <a:r>
              <a:rPr lang="en-US" altLang="ko-KR" dirty="0" err="1"/>
              <a:t>enemyAmmoManager</a:t>
            </a:r>
            <a:r>
              <a:rPr lang="ko-KR" altLang="en-US" dirty="0"/>
              <a:t>의</a:t>
            </a:r>
            <a:r>
              <a:rPr lang="en-US" altLang="ko-KR" dirty="0"/>
              <a:t> Update</a:t>
            </a:r>
            <a:r>
              <a:rPr lang="ko-KR" altLang="en-US" dirty="0"/>
              <a:t>를 통하여</a:t>
            </a:r>
            <a:endParaRPr lang="en-US" altLang="ko-KR" dirty="0"/>
          </a:p>
          <a:p>
            <a:r>
              <a:rPr lang="ko-KR" altLang="en-US" dirty="0"/>
              <a:t>총알들의 충돌여부를 체크해준다</a:t>
            </a:r>
            <a:r>
              <a:rPr lang="en-US" altLang="ko-KR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146F13-B266-4FEC-85E9-AFAE87C1C0A0}"/>
              </a:ext>
            </a:extLst>
          </p:cNvPr>
          <p:cNvSpPr txBox="1"/>
          <p:nvPr/>
        </p:nvSpPr>
        <p:spPr>
          <a:xfrm>
            <a:off x="6401556" y="4860747"/>
            <a:ext cx="6071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총알의 </a:t>
            </a:r>
            <a:r>
              <a:rPr lang="en-US" altLang="ko-KR" dirty="0"/>
              <a:t>pos</a:t>
            </a:r>
            <a:r>
              <a:rPr lang="ko-KR" altLang="en-US" dirty="0"/>
              <a:t>값을 </a:t>
            </a:r>
            <a:r>
              <a:rPr lang="en-US" altLang="ko-KR" dirty="0"/>
              <a:t>Tile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값으로 계산을 하여</a:t>
            </a:r>
            <a:endParaRPr lang="en-US" altLang="ko-KR" dirty="0"/>
          </a:p>
          <a:p>
            <a:r>
              <a:rPr lang="ko-KR" altLang="en-US" dirty="0"/>
              <a:t>모든 타일을 검사하지 않고 해당 </a:t>
            </a:r>
            <a:r>
              <a:rPr lang="en-US" altLang="ko-KR" dirty="0"/>
              <a:t>index</a:t>
            </a:r>
            <a:r>
              <a:rPr lang="ko-KR" altLang="en-US" dirty="0"/>
              <a:t>의 타일과 충돌을</a:t>
            </a:r>
            <a:endParaRPr lang="en-US" altLang="ko-KR" dirty="0"/>
          </a:p>
          <a:p>
            <a:r>
              <a:rPr lang="ko-KR" altLang="en-US" dirty="0"/>
              <a:t>검사한다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6882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A5FFC-7BC2-4540-81A2-E3B75DE8AB56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EC358F-6473-45FB-891C-8F05CE28EF9A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869157-F6F5-4282-8E77-32442F9E2BA6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760533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주요기능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총알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(Recycle)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2F49A6-63DD-4CA9-99A2-8793A900C140}"/>
              </a:ext>
            </a:extLst>
          </p:cNvPr>
          <p:cNvSpPr txBox="1"/>
          <p:nvPr/>
        </p:nvSpPr>
        <p:spPr>
          <a:xfrm>
            <a:off x="6750880" y="2196354"/>
            <a:ext cx="4902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탱크에서 </a:t>
            </a:r>
            <a:r>
              <a:rPr lang="en-US" altLang="ko-KR" dirty="0" err="1"/>
              <a:t>AmmoManager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en-US" altLang="ko-KR" dirty="0"/>
              <a:t>Fire </a:t>
            </a:r>
            <a:r>
              <a:rPr lang="ko-KR" altLang="en-US" dirty="0"/>
              <a:t>함수를 호출 시</a:t>
            </a:r>
            <a:endParaRPr lang="en-US" altLang="ko-KR" dirty="0"/>
          </a:p>
          <a:p>
            <a:r>
              <a:rPr lang="ko-KR" altLang="en-US" dirty="0"/>
              <a:t>매 번 </a:t>
            </a:r>
            <a:r>
              <a:rPr lang="en-US" altLang="ko-KR" dirty="0"/>
              <a:t>Ammo</a:t>
            </a:r>
            <a:r>
              <a:rPr lang="ko-KR" altLang="en-US" dirty="0"/>
              <a:t>를 생성</a:t>
            </a:r>
            <a:r>
              <a:rPr lang="en-US" altLang="ko-KR" dirty="0"/>
              <a:t>, </a:t>
            </a:r>
            <a:r>
              <a:rPr lang="ko-KR" altLang="en-US" dirty="0"/>
              <a:t>파괴 하는 것이 아닌 </a:t>
            </a:r>
            <a:endParaRPr lang="en-US" altLang="ko-KR" dirty="0"/>
          </a:p>
          <a:p>
            <a:r>
              <a:rPr lang="en-US" altLang="ko-KR" dirty="0"/>
              <a:t>Ammo</a:t>
            </a:r>
            <a:r>
              <a:rPr lang="ko-KR" altLang="en-US" dirty="0"/>
              <a:t>가 </a:t>
            </a:r>
            <a:r>
              <a:rPr lang="en-US" altLang="ko-KR" dirty="0"/>
              <a:t>Fire</a:t>
            </a:r>
            <a:r>
              <a:rPr lang="ko-KR" altLang="en-US" dirty="0"/>
              <a:t>상태인지 확인 후 </a:t>
            </a:r>
            <a:endParaRPr lang="en-US" altLang="ko-KR" dirty="0"/>
          </a:p>
          <a:p>
            <a:r>
              <a:rPr lang="en-US" altLang="ko-KR" dirty="0"/>
              <a:t>Ammo</a:t>
            </a:r>
            <a:r>
              <a:rPr lang="ko-KR" altLang="en-US" dirty="0"/>
              <a:t>의 </a:t>
            </a:r>
            <a:r>
              <a:rPr lang="en-US" altLang="ko-KR" dirty="0" err="1"/>
              <a:t>isFire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일 때 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를 하고 다음 </a:t>
            </a:r>
            <a:r>
              <a:rPr lang="en-US" altLang="ko-KR" dirty="0"/>
              <a:t>Ammo</a:t>
            </a:r>
            <a:r>
              <a:rPr lang="ko-KR" altLang="en-US" dirty="0"/>
              <a:t>의 상태를 </a:t>
            </a:r>
            <a:endParaRPr lang="en-US" altLang="ko-KR" dirty="0"/>
          </a:p>
          <a:p>
            <a:r>
              <a:rPr lang="ko-KR" altLang="en-US" dirty="0"/>
              <a:t>체크한다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Ammo</a:t>
            </a:r>
            <a:r>
              <a:rPr lang="ko-KR" altLang="en-US" dirty="0"/>
              <a:t>의 </a:t>
            </a:r>
            <a:r>
              <a:rPr lang="en-US" altLang="ko-KR" dirty="0" err="1"/>
              <a:t>isFire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일 때 좌표를 적용하여 </a:t>
            </a:r>
            <a:endParaRPr lang="en-US" altLang="ko-KR" dirty="0"/>
          </a:p>
          <a:p>
            <a:r>
              <a:rPr lang="ko-KR" altLang="en-US" dirty="0"/>
              <a:t>발사를 한</a:t>
            </a:r>
            <a:r>
              <a:rPr lang="en-US" altLang="ko-KR" dirty="0"/>
              <a:t> </a:t>
            </a:r>
            <a:r>
              <a:rPr lang="ko-KR" altLang="en-US" dirty="0"/>
              <a:t>후 반복문을 </a:t>
            </a:r>
            <a:r>
              <a:rPr lang="en-US" altLang="ko-KR" dirty="0"/>
              <a:t>break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110FBE-C72C-4609-8393-BF3558CA8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9" y="1557122"/>
            <a:ext cx="6036695" cy="45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1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A5FFC-7BC2-4540-81A2-E3B75DE8AB56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EC358F-6473-45FB-891C-8F05CE28EF9A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869157-F6F5-4282-8E77-32442F9E2BA6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760533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주요기능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아이템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팩토리 패턴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88ECF-3B70-432A-B3FB-6CFA8C49B165}"/>
              </a:ext>
            </a:extLst>
          </p:cNvPr>
          <p:cNvSpPr txBox="1"/>
          <p:nvPr/>
        </p:nvSpPr>
        <p:spPr>
          <a:xfrm>
            <a:off x="636915" y="5124150"/>
            <a:ext cx="850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ItemManager</a:t>
            </a:r>
            <a:r>
              <a:rPr lang="ko-KR" altLang="en-US" dirty="0"/>
              <a:t>에 각 </a:t>
            </a:r>
            <a:r>
              <a:rPr lang="en-US" altLang="ko-KR" dirty="0" err="1"/>
              <a:t>ItemFactory</a:t>
            </a:r>
            <a:r>
              <a:rPr lang="ko-KR" altLang="en-US" dirty="0"/>
              <a:t>를 생성하여 각 </a:t>
            </a:r>
            <a:r>
              <a:rPr lang="ko-KR" altLang="en-US" dirty="0" err="1"/>
              <a:t>팩토리에</a:t>
            </a:r>
            <a:r>
              <a:rPr lang="ko-KR" altLang="en-US" dirty="0"/>
              <a:t> 따라 해당하는 아이템 객체를 생성하여 준다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3974C0-C082-4935-84F8-CD324B786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5" y="1351404"/>
            <a:ext cx="1094575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0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A5FFC-7BC2-4540-81A2-E3B75DE8AB56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EC358F-6473-45FB-891C-8F05CE28EF9A}"/>
              </a:ext>
            </a:extLst>
          </p:cNvPr>
          <p:cNvSpPr/>
          <p:nvPr/>
        </p:nvSpPr>
        <p:spPr>
          <a:xfrm rot="2700000">
            <a:off x="7901809" y="4504008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869157-F6F5-4282-8E77-32442F9E2BA6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760533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주요기능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아이템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생성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FF9712-C075-4751-84DD-EA4830199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9" y="2954999"/>
            <a:ext cx="5955917" cy="20471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8221B6-DC90-4621-BE45-E414D1194610}"/>
              </a:ext>
            </a:extLst>
          </p:cNvPr>
          <p:cNvSpPr txBox="1"/>
          <p:nvPr/>
        </p:nvSpPr>
        <p:spPr>
          <a:xfrm>
            <a:off x="257019" y="5334988"/>
            <a:ext cx="6071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아이템 생성 시</a:t>
            </a:r>
            <a:r>
              <a:rPr lang="en-US" altLang="ko-KR" dirty="0"/>
              <a:t> </a:t>
            </a:r>
            <a:r>
              <a:rPr lang="ko-KR" altLang="en-US" dirty="0"/>
              <a:t>랜덤 타일을 지정한 후 그 타일의 </a:t>
            </a:r>
            <a:r>
              <a:rPr lang="en-US" altLang="ko-KR" dirty="0"/>
              <a:t>Type</a:t>
            </a:r>
            <a:r>
              <a:rPr lang="ko-KR" altLang="en-US" dirty="0"/>
              <a:t>이 </a:t>
            </a:r>
            <a:r>
              <a:rPr lang="en-US" altLang="ko-KR" dirty="0"/>
              <a:t>Ground</a:t>
            </a:r>
            <a:r>
              <a:rPr lang="ko-KR" altLang="en-US" dirty="0"/>
              <a:t>인지를 판단 후 </a:t>
            </a:r>
            <a:r>
              <a:rPr lang="en-US" altLang="ko-KR" dirty="0"/>
              <a:t>Ground</a:t>
            </a:r>
            <a:r>
              <a:rPr lang="ko-KR" altLang="en-US" dirty="0"/>
              <a:t>일 시 그 타일의 위치에 랜덤 아이템을 생성한다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8F42BD-75E4-45EC-B2E2-BCE46701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9" y="1374193"/>
            <a:ext cx="3715268" cy="1247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206984-3E02-441E-ACC4-070A5DC5A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143" y="1374193"/>
            <a:ext cx="4469763" cy="39253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6F02CC-C070-46FC-BE5D-F566DA2D58AF}"/>
              </a:ext>
            </a:extLst>
          </p:cNvPr>
          <p:cNvSpPr txBox="1"/>
          <p:nvPr/>
        </p:nvSpPr>
        <p:spPr>
          <a:xfrm>
            <a:off x="4135247" y="1482794"/>
            <a:ext cx="309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탱크 제거 될 때 아이템을 </a:t>
            </a:r>
            <a:endParaRPr lang="en-US" altLang="ko-KR" dirty="0"/>
          </a:p>
          <a:p>
            <a:r>
              <a:rPr lang="ko-KR" altLang="en-US" dirty="0"/>
              <a:t>가지고 있는지 검사한 후 </a:t>
            </a:r>
            <a:endParaRPr lang="en-US" altLang="ko-KR" dirty="0"/>
          </a:p>
          <a:p>
            <a:r>
              <a:rPr lang="ko-KR" altLang="en-US" dirty="0"/>
              <a:t>아이템을 가지고 있으면 </a:t>
            </a:r>
            <a:endParaRPr lang="en-US" altLang="ko-KR" dirty="0"/>
          </a:p>
          <a:p>
            <a:r>
              <a:rPr lang="ko-KR" altLang="en-US" dirty="0"/>
              <a:t>생성한다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325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A5FFC-7BC2-4540-81A2-E3B75DE8AB56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EC358F-6473-45FB-891C-8F05CE28EF9A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869157-F6F5-4282-8E77-32442F9E2BA6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760533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주요기능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아이템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2AA5033-1D9D-498E-A51D-0856B4B5F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8" y="1653197"/>
            <a:ext cx="3038899" cy="8287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D0BF0E-983E-46A8-8F92-8297000F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35" y="2493703"/>
            <a:ext cx="3086531" cy="8668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8B64EC7-EE5A-4EDF-8F4A-C94361EDE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139" y="3372314"/>
            <a:ext cx="3019846" cy="84784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23422FB-53E6-406B-BCFE-221180B7E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692" y="1558754"/>
            <a:ext cx="3010320" cy="83831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BCD7D24-4BC3-4F1E-87C7-4EBE99A92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6030" y="2425183"/>
            <a:ext cx="3038899" cy="83831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AA58443-305E-45CC-9414-F4F7A36865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516" y="3391366"/>
            <a:ext cx="2972215" cy="8287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65AE782-BEAE-42A3-8623-066411B653D1}"/>
              </a:ext>
            </a:extLst>
          </p:cNvPr>
          <p:cNvSpPr txBox="1"/>
          <p:nvPr/>
        </p:nvSpPr>
        <p:spPr>
          <a:xfrm>
            <a:off x="366840" y="4903245"/>
            <a:ext cx="749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Item</a:t>
            </a:r>
            <a:r>
              <a:rPr lang="ko-KR" altLang="en-US" dirty="0"/>
              <a:t> 클래스를 각 아이템에 상속 받아 기능을 담당하는 메소드인</a:t>
            </a:r>
            <a:r>
              <a:rPr lang="en-US" altLang="ko-KR" dirty="0" err="1"/>
              <a:t>UseItem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하여 각 기능을 구연하였다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6183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0" y="4135420"/>
            <a:ext cx="8996458" cy="2059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84458" y="4060453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77516" y="4062104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70574" y="4076619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063632" y="4076619"/>
            <a:ext cx="154051" cy="15405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/>
          <p:cNvCxnSpPr>
            <a:stCxn id="7" idx="0"/>
            <a:endCxn id="26" idx="0"/>
          </p:cNvCxnSpPr>
          <p:nvPr/>
        </p:nvCxnSpPr>
        <p:spPr>
          <a:xfrm flipH="1" flipV="1">
            <a:off x="1461483" y="295645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6870361" y="5318503"/>
            <a:ext cx="540588" cy="540588"/>
            <a:chOff x="6518667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타원 16"/>
            <p:cNvSpPr/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977304" y="2427801"/>
            <a:ext cx="540588" cy="540588"/>
            <a:chOff x="6518667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" name="타원 19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84245" y="5318503"/>
            <a:ext cx="540588" cy="540588"/>
            <a:chOff x="4726150" y="266202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3" name="타원 22"/>
            <p:cNvSpPr/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자유형 23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40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191189" y="2415868"/>
            <a:ext cx="540588" cy="540588"/>
            <a:chOff x="4726150" y="4399632"/>
            <a:chExt cx="693961" cy="6939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6" name="타원 25"/>
            <p:cNvSpPr/>
            <p:nvPr/>
          </p:nvSpPr>
          <p:spPr>
            <a:xfrm flipV="1">
              <a:off x="4726150" y="4399632"/>
              <a:ext cx="693961" cy="693961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7" name="Group 20"/>
            <p:cNvGrpSpPr>
              <a:grpSpLocks noChangeAspect="1"/>
            </p:cNvGrpSpPr>
            <p:nvPr/>
          </p:nvGrpSpPr>
          <p:grpSpPr bwMode="auto">
            <a:xfrm>
              <a:off x="4971967" y="4590373"/>
              <a:ext cx="202327" cy="275984"/>
              <a:chOff x="2597" y="4163"/>
              <a:chExt cx="217" cy="296"/>
            </a:xfrm>
            <a:grpFill/>
          </p:grpSpPr>
          <p:sp>
            <p:nvSpPr>
              <p:cNvPr id="2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30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31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cxnSp>
        <p:nvCxnSpPr>
          <p:cNvPr id="40" name="직선 연결선 39"/>
          <p:cNvCxnSpPr/>
          <p:nvPr/>
        </p:nvCxnSpPr>
        <p:spPr>
          <a:xfrm flipH="1" flipV="1">
            <a:off x="3354539" y="421450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5247600" y="295645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 flipV="1">
            <a:off x="7140656" y="4214506"/>
            <a:ext cx="1" cy="110399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8114" y="4448902"/>
            <a:ext cx="1911942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sz="2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시연</a:t>
            </a:r>
            <a:endParaRPr lang="en-US" altLang="ko-KR" sz="25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3283311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Contents</a:t>
            </a:r>
            <a:endParaRPr lang="en-US" altLang="ko-KR" sz="4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021174" y="3127680"/>
            <a:ext cx="2062937" cy="20629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021174" y="3463080"/>
            <a:ext cx="2062937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prstClr val="white"/>
                </a:solidFill>
              </a:rPr>
              <a:t>KING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prstClr val="white"/>
                </a:solidFill>
              </a:rPr>
              <a:t>OF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prstClr val="white"/>
                </a:solidFill>
              </a:rPr>
              <a:t>FIGHTERS</a:t>
            </a:r>
          </a:p>
        </p:txBody>
      </p:sp>
      <p:sp>
        <p:nvSpPr>
          <p:cNvPr id="64" name="원호 63"/>
          <p:cNvSpPr/>
          <p:nvPr/>
        </p:nvSpPr>
        <p:spPr>
          <a:xfrm>
            <a:off x="8672936" y="2779442"/>
            <a:ext cx="2759412" cy="2759413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5" name="원호 64"/>
          <p:cNvSpPr/>
          <p:nvPr/>
        </p:nvSpPr>
        <p:spPr>
          <a:xfrm>
            <a:off x="8445103" y="2564453"/>
            <a:ext cx="3215078" cy="3215079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B39DF4C-2A77-415D-B3AF-95EB290AC10E}"/>
              </a:ext>
            </a:extLst>
          </p:cNvPr>
          <p:cNvSpPr/>
          <p:nvPr/>
        </p:nvSpPr>
        <p:spPr>
          <a:xfrm>
            <a:off x="1181212" y="3834998"/>
            <a:ext cx="540588" cy="5405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32E4AC-EA64-4BEF-8731-AE4B272D168D}"/>
              </a:ext>
            </a:extLst>
          </p:cNvPr>
          <p:cNvSpPr/>
          <p:nvPr/>
        </p:nvSpPr>
        <p:spPr>
          <a:xfrm>
            <a:off x="1087642" y="3808773"/>
            <a:ext cx="637563" cy="593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i="1" dirty="0"/>
              <a:t>1</a:t>
            </a:r>
            <a:endParaRPr lang="ko-KR" altLang="en-US" sz="3000" b="1" i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8009DE9-08AC-4B17-93AD-A70B3C779E95}"/>
              </a:ext>
            </a:extLst>
          </p:cNvPr>
          <p:cNvSpPr/>
          <p:nvPr/>
        </p:nvSpPr>
        <p:spPr>
          <a:xfrm>
            <a:off x="3090595" y="3831711"/>
            <a:ext cx="540588" cy="5405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1E91016-81C7-4D20-BDBE-E6920D04F52C}"/>
              </a:ext>
            </a:extLst>
          </p:cNvPr>
          <p:cNvSpPr/>
          <p:nvPr/>
        </p:nvSpPr>
        <p:spPr>
          <a:xfrm>
            <a:off x="2997025" y="3805486"/>
            <a:ext cx="637563" cy="593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i="1" dirty="0"/>
              <a:t>2</a:t>
            </a:r>
            <a:endParaRPr lang="ko-KR" altLang="en-US" sz="3000" b="1" i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D415A0-3580-49E6-A790-3FF7CA15DE8E}"/>
              </a:ext>
            </a:extLst>
          </p:cNvPr>
          <p:cNvSpPr/>
          <p:nvPr/>
        </p:nvSpPr>
        <p:spPr>
          <a:xfrm>
            <a:off x="4967552" y="3831711"/>
            <a:ext cx="540588" cy="5405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B733F2-6987-4B10-8D5D-54693FF5941E}"/>
              </a:ext>
            </a:extLst>
          </p:cNvPr>
          <p:cNvSpPr/>
          <p:nvPr/>
        </p:nvSpPr>
        <p:spPr>
          <a:xfrm>
            <a:off x="4873982" y="3805486"/>
            <a:ext cx="637563" cy="593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i="1" dirty="0"/>
              <a:t>3</a:t>
            </a:r>
            <a:endParaRPr lang="ko-KR" altLang="en-US" sz="3000" b="1" i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DCE7D15-24A8-40D1-BFA0-CBA8E060A609}"/>
              </a:ext>
            </a:extLst>
          </p:cNvPr>
          <p:cNvSpPr/>
          <p:nvPr/>
        </p:nvSpPr>
        <p:spPr>
          <a:xfrm>
            <a:off x="6870829" y="3826568"/>
            <a:ext cx="540588" cy="54058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8CFA226-B79F-44AE-BAFF-20F7F873285B}"/>
              </a:ext>
            </a:extLst>
          </p:cNvPr>
          <p:cNvSpPr/>
          <p:nvPr/>
        </p:nvSpPr>
        <p:spPr>
          <a:xfrm>
            <a:off x="6777259" y="3800343"/>
            <a:ext cx="637563" cy="593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i="1" dirty="0"/>
              <a:t>4</a:t>
            </a:r>
            <a:endParaRPr lang="ko-KR" altLang="en-US" sz="3000" b="1" i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F62D35E-70F0-498A-A52C-5B47B2925125}"/>
              </a:ext>
            </a:extLst>
          </p:cNvPr>
          <p:cNvSpPr/>
          <p:nvPr/>
        </p:nvSpPr>
        <p:spPr>
          <a:xfrm>
            <a:off x="2341637" y="3054739"/>
            <a:ext cx="1911942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sz="2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일정</a:t>
            </a:r>
            <a:endParaRPr lang="en-US" altLang="ko-KR" sz="25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DD470CE-1B83-43E4-9A60-D8AA0A7D6FB7}"/>
              </a:ext>
            </a:extLst>
          </p:cNvPr>
          <p:cNvSpPr/>
          <p:nvPr/>
        </p:nvSpPr>
        <p:spPr>
          <a:xfrm>
            <a:off x="4253579" y="4456661"/>
            <a:ext cx="1911942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sz="2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UML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B66F7F-B6D0-4C08-B456-DA235B3E2203}"/>
              </a:ext>
            </a:extLst>
          </p:cNvPr>
          <p:cNvSpPr/>
          <p:nvPr/>
        </p:nvSpPr>
        <p:spPr>
          <a:xfrm>
            <a:off x="6127753" y="3048694"/>
            <a:ext cx="1911942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ko-KR" altLang="en-US" sz="25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기능</a:t>
            </a:r>
            <a:endParaRPr lang="en-US" altLang="ko-KR" sz="25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7EAE95-0C50-4C9C-AF16-A67AFF388173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CEE0E04-F72F-4E5C-A395-4B38CA9CB939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76CB82C-7FE1-4B2B-B2F6-46B5F57A0055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58073E6-4306-4298-9135-8167FC6B0708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83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A5FFC-7BC2-4540-81A2-E3B75DE8AB56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EC358F-6473-45FB-891C-8F05CE28EF9A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869157-F6F5-4282-8E77-32442F9E2BA6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760533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아쉬운 점</a:t>
            </a:r>
            <a:endParaRPr lang="en-US" altLang="ko-KR" sz="4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5AE782-BEAE-42A3-8623-066411B653D1}"/>
              </a:ext>
            </a:extLst>
          </p:cNvPr>
          <p:cNvSpPr txBox="1"/>
          <p:nvPr/>
        </p:nvSpPr>
        <p:spPr>
          <a:xfrm>
            <a:off x="636915" y="2067532"/>
            <a:ext cx="7494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숫자와 관련된 이미지를 출력 할 때 자리 수에 따라 조건문을 따라 처리를 하였는데 이와 같이 하게 되면 코드가 길어지며 유연성이 떨어지게 되는 문제를 갖게 되었다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FFDA98-F087-4AAD-829C-1BFE86FA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08" y="1320238"/>
            <a:ext cx="5353797" cy="4953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C82560-E2A0-4F36-85B2-DD653EB66F97}"/>
              </a:ext>
            </a:extLst>
          </p:cNvPr>
          <p:cNvSpPr txBox="1"/>
          <p:nvPr/>
        </p:nvSpPr>
        <p:spPr>
          <a:xfrm>
            <a:off x="636915" y="3095807"/>
            <a:ext cx="7494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해결법</a:t>
            </a:r>
            <a:endParaRPr lang="en-US" altLang="ko-KR" sz="2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6EA9AD-7131-4DBF-AC9D-3AEA0CB5B7DA}"/>
              </a:ext>
            </a:extLst>
          </p:cNvPr>
          <p:cNvSpPr txBox="1"/>
          <p:nvPr/>
        </p:nvSpPr>
        <p:spPr>
          <a:xfrm>
            <a:off x="636915" y="3460574"/>
            <a:ext cx="7494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%=10;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-&gt;Render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/=10;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(score !=0);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5A48-B7F3-4B13-83BE-465CCFCEF755}"/>
              </a:ext>
            </a:extLst>
          </p:cNvPr>
          <p:cNvSpPr txBox="1"/>
          <p:nvPr/>
        </p:nvSpPr>
        <p:spPr>
          <a:xfrm>
            <a:off x="636915" y="5537762"/>
            <a:ext cx="7494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형태로 작성을 하면 상수 값이 </a:t>
            </a:r>
            <a:r>
              <a:rPr lang="en-US" altLang="ko-KR" dirty="0"/>
              <a:t>0</a:t>
            </a:r>
            <a:r>
              <a:rPr lang="ko-KR" altLang="en-US" dirty="0"/>
              <a:t>일 때 예외 처리도 되며 </a:t>
            </a:r>
            <a:endParaRPr lang="en-US" altLang="ko-KR" dirty="0"/>
          </a:p>
          <a:p>
            <a:r>
              <a:rPr lang="ko-KR" altLang="en-US" dirty="0"/>
              <a:t>간단하게 작성을 할 수 있다는 것을 알았으나 시간 상 수정하지 못하고 넘어가게 되었다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959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A5FFC-7BC2-4540-81A2-E3B75DE8AB56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EC358F-6473-45FB-891C-8F05CE28EF9A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869157-F6F5-4282-8E77-32442F9E2BA6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7605337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아쉬운 점</a:t>
            </a:r>
            <a:endParaRPr lang="en-US" altLang="ko-KR" sz="4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65A48-B7F3-4B13-83BE-465CCFCEF755}"/>
              </a:ext>
            </a:extLst>
          </p:cNvPr>
          <p:cNvSpPr txBox="1"/>
          <p:nvPr/>
        </p:nvSpPr>
        <p:spPr>
          <a:xfrm>
            <a:off x="636914" y="1327164"/>
            <a:ext cx="10881169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300" b="1" dirty="0"/>
              <a:t>처음 보는 사람이 식별하기 힘든 상수 값을 많이 사용하였다</a:t>
            </a:r>
            <a:r>
              <a:rPr lang="en-US" altLang="ko-KR" sz="2300" b="1" dirty="0"/>
              <a:t>.</a:t>
            </a:r>
            <a:br>
              <a:rPr lang="en-US" altLang="ko-KR" dirty="0"/>
            </a:br>
            <a:r>
              <a:rPr lang="en-US" altLang="ko-KR" dirty="0"/>
              <a:t>Ex) Render</a:t>
            </a:r>
            <a:r>
              <a:rPr lang="ko-KR" altLang="en-US" dirty="0"/>
              <a:t>시 </a:t>
            </a:r>
            <a:r>
              <a:rPr lang="en-US" altLang="ko-KR" dirty="0"/>
              <a:t>x</a:t>
            </a:r>
            <a:r>
              <a:rPr lang="ko-KR" altLang="en-US" dirty="0"/>
              <a:t>좌표 </a:t>
            </a:r>
            <a:r>
              <a:rPr lang="en-US" altLang="ko-KR" dirty="0"/>
              <a:t>y</a:t>
            </a:r>
            <a:r>
              <a:rPr lang="ko-KR" altLang="en-US" dirty="0"/>
              <a:t>좌표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sz="2300" dirty="0"/>
          </a:p>
          <a:p>
            <a:pPr marL="342900" indent="-342900">
              <a:buFontTx/>
              <a:buAutoNum type="arabicPeriod"/>
            </a:pPr>
            <a:r>
              <a:rPr lang="en-US" altLang="ko-KR" sz="2300" b="1" dirty="0"/>
              <a:t>Iced type</a:t>
            </a:r>
            <a:r>
              <a:rPr lang="ko-KR" altLang="en-US" sz="2300" b="1" dirty="0"/>
              <a:t>의 타일의 존재를 뒤 늦게 알아 시간 관계상 구현을 하지 못하였다</a:t>
            </a:r>
            <a:r>
              <a:rPr lang="en-US" altLang="ko-KR" sz="2300" b="1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394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3283311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마무리</a:t>
            </a:r>
            <a:endParaRPr lang="en-US" altLang="ko-KR" sz="4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064531" y="2670480"/>
            <a:ext cx="2062937" cy="20629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986764" y="3341964"/>
            <a:ext cx="2062937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b="1" i="1" dirty="0">
                <a:solidFill>
                  <a:prstClr val="white"/>
                </a:solidFill>
              </a:rPr>
              <a:t>Thanks</a:t>
            </a:r>
          </a:p>
        </p:txBody>
      </p:sp>
      <p:sp>
        <p:nvSpPr>
          <p:cNvPr id="64" name="원호 63"/>
          <p:cNvSpPr/>
          <p:nvPr/>
        </p:nvSpPr>
        <p:spPr>
          <a:xfrm>
            <a:off x="4716293" y="2322242"/>
            <a:ext cx="2759412" cy="2759413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5" name="원호 64"/>
          <p:cNvSpPr/>
          <p:nvPr/>
        </p:nvSpPr>
        <p:spPr>
          <a:xfrm>
            <a:off x="4488460" y="2107253"/>
            <a:ext cx="3215078" cy="3215079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7EAE95-0C50-4C9C-AF16-A67AFF388173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66CD1532-2170-4D18-B9C6-726C90E46B0C}"/>
              </a:ext>
            </a:extLst>
          </p:cNvPr>
          <p:cNvSpPr/>
          <p:nvPr/>
        </p:nvSpPr>
        <p:spPr>
          <a:xfrm rot="8740496">
            <a:off x="4119526" y="1713280"/>
            <a:ext cx="3952944" cy="3952945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915EDBF-BA3D-48DA-B6F2-EAA49EC1B515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2834BC9-EC98-437F-97EB-7209F83A49BD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10C00F8-DFCD-43E9-B8DD-B099117C40B4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3283311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시연</a:t>
            </a:r>
            <a:endParaRPr lang="en-US" altLang="ko-KR" sz="4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064531" y="2670480"/>
            <a:ext cx="2062937" cy="20629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965017" y="3341964"/>
            <a:ext cx="2062937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i="1" dirty="0">
                <a:solidFill>
                  <a:prstClr val="white"/>
                </a:solidFill>
              </a:rPr>
              <a:t>시연</a:t>
            </a:r>
            <a:endParaRPr lang="en-US" altLang="ko-KR" sz="3000" b="1" i="1" dirty="0">
              <a:solidFill>
                <a:prstClr val="white"/>
              </a:solidFill>
            </a:endParaRPr>
          </a:p>
        </p:txBody>
      </p:sp>
      <p:sp>
        <p:nvSpPr>
          <p:cNvPr id="64" name="원호 63"/>
          <p:cNvSpPr/>
          <p:nvPr/>
        </p:nvSpPr>
        <p:spPr>
          <a:xfrm>
            <a:off x="4716293" y="2322242"/>
            <a:ext cx="2759412" cy="2759413"/>
          </a:xfrm>
          <a:prstGeom prst="arc">
            <a:avLst>
              <a:gd name="adj1" fmla="val 14612488"/>
              <a:gd name="adj2" fmla="val 827300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5" name="원호 64"/>
          <p:cNvSpPr/>
          <p:nvPr/>
        </p:nvSpPr>
        <p:spPr>
          <a:xfrm>
            <a:off x="4488460" y="2107253"/>
            <a:ext cx="3215078" cy="3215079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7EAE95-0C50-4C9C-AF16-A67AFF388173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66CD1532-2170-4D18-B9C6-726C90E46B0C}"/>
              </a:ext>
            </a:extLst>
          </p:cNvPr>
          <p:cNvSpPr/>
          <p:nvPr/>
        </p:nvSpPr>
        <p:spPr>
          <a:xfrm rot="8740496">
            <a:off x="4119526" y="1713280"/>
            <a:ext cx="3952944" cy="3952945"/>
          </a:xfrm>
          <a:prstGeom prst="arc">
            <a:avLst>
              <a:gd name="adj1" fmla="val 12288061"/>
              <a:gd name="adj2" fmla="val 2818742"/>
            </a:avLst>
          </a:prstGeom>
          <a:ln w="9525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915EDBF-BA3D-48DA-B6F2-EAA49EC1B515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2834BC9-EC98-437F-97EB-7209F83A49BD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10C00F8-DFCD-43E9-B8DD-B099117C40B4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2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673B5DA-382F-475C-854C-D9F22A7D13BF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F32CA77-8F73-46EF-BB99-6125D29177C2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20BFFBC-E723-4804-8067-6028365E62A3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3283311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일정</a:t>
            </a:r>
            <a:endParaRPr lang="en-US" altLang="ko-KR" sz="4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BEB076-F0D1-4625-9AAB-56DD21A73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98814"/>
              </p:ext>
            </p:extLst>
          </p:nvPr>
        </p:nvGraphicFramePr>
        <p:xfrm>
          <a:off x="636915" y="1014869"/>
          <a:ext cx="10682310" cy="568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254">
                  <a:extLst>
                    <a:ext uri="{9D8B030D-6E8A-4147-A177-3AD203B41FA5}">
                      <a16:colId xmlns:a16="http://schemas.microsoft.com/office/drawing/2014/main" val="3958344448"/>
                    </a:ext>
                  </a:extLst>
                </a:gridCol>
                <a:gridCol w="8241056">
                  <a:extLst>
                    <a:ext uri="{9D8B030D-6E8A-4147-A177-3AD203B41FA5}">
                      <a16:colId xmlns:a16="http://schemas.microsoft.com/office/drawing/2014/main" val="1466177500"/>
                    </a:ext>
                  </a:extLst>
                </a:gridCol>
              </a:tblGrid>
              <a:tr h="6351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ko-KR"/>
                        <a:t>Date</a:t>
                      </a:r>
                      <a:endParaRPr lang="en-US" altLang="ko-KR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작업 내용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15819"/>
                  </a:ext>
                </a:extLst>
              </a:tr>
              <a:tr h="3885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10.13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/>
                        <a:t>타일 맵</a:t>
                      </a:r>
                      <a:r>
                        <a:rPr lang="en-US" altLang="ko-KR" sz="1700"/>
                        <a:t>, </a:t>
                      </a:r>
                      <a:r>
                        <a:rPr lang="ko-KR" altLang="en-US" sz="1700"/>
                        <a:t>스테이지 씬</a:t>
                      </a:r>
                      <a:r>
                        <a:rPr lang="en-US" altLang="ko-KR" sz="1700"/>
                        <a:t>, </a:t>
                      </a:r>
                      <a:r>
                        <a:rPr lang="ko-KR" altLang="en-US" sz="1700"/>
                        <a:t>스코어 씬 구현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539222"/>
                  </a:ext>
                </a:extLst>
              </a:tr>
              <a:tr h="3885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10.14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/>
                        <a:t>Player Tank Bullet, </a:t>
                      </a:r>
                      <a:r>
                        <a:rPr lang="ko-KR" altLang="en-US" sz="1700"/>
                        <a:t>탱크</a:t>
                      </a:r>
                      <a:r>
                        <a:rPr lang="en-US" altLang="ko-KR" sz="1700"/>
                        <a:t>AI, </a:t>
                      </a:r>
                      <a:r>
                        <a:rPr lang="ko-KR" altLang="en-US" sz="1700"/>
                        <a:t>타이틀 씬 구현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52411"/>
                  </a:ext>
                </a:extLst>
              </a:tr>
              <a:tr h="3885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10.15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/>
                        <a:t>플레이어 탱크 </a:t>
                      </a:r>
                      <a:r>
                        <a:rPr lang="en-US" altLang="ko-KR" sz="1700"/>
                        <a:t>Shield, Tile Collision, </a:t>
                      </a:r>
                      <a:r>
                        <a:rPr lang="ko-KR" altLang="en-US" sz="1700"/>
                        <a:t>스코어 </a:t>
                      </a:r>
                      <a:r>
                        <a:rPr lang="en-US" altLang="ko-KR" sz="1700"/>
                        <a:t>Save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37539"/>
                  </a:ext>
                </a:extLst>
              </a:tr>
              <a:tr h="3885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10.16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/>
                        <a:t>Tank</a:t>
                      </a:r>
                      <a:r>
                        <a:rPr lang="ko-KR" altLang="en-US" sz="1700"/>
                        <a:t>충돌 처리</a:t>
                      </a:r>
                      <a:r>
                        <a:rPr lang="en-US" altLang="ko-KR" sz="1700"/>
                        <a:t>, Enemy</a:t>
                      </a:r>
                      <a:r>
                        <a:rPr lang="ko-KR" altLang="en-US" sz="1700"/>
                        <a:t> </a:t>
                      </a:r>
                      <a:r>
                        <a:rPr lang="en-US" altLang="ko-KR" sz="1700"/>
                        <a:t>Tank</a:t>
                      </a:r>
                      <a:r>
                        <a:rPr lang="ko-KR" altLang="en-US" sz="1700"/>
                        <a:t> </a:t>
                      </a:r>
                      <a:r>
                        <a:rPr lang="en-US" altLang="ko-KR" sz="1700"/>
                        <a:t>Bullet</a:t>
                      </a:r>
                      <a:r>
                        <a:rPr lang="ko-KR" altLang="en-US" sz="1700"/>
                        <a:t> 구현</a:t>
                      </a:r>
                      <a:r>
                        <a:rPr lang="en-US" altLang="ko-KR" sz="1700"/>
                        <a:t>, Tile</a:t>
                      </a:r>
                      <a:r>
                        <a:rPr lang="ko-KR" altLang="en-US" sz="1700"/>
                        <a:t> </a:t>
                      </a:r>
                      <a:r>
                        <a:rPr lang="en-US" altLang="ko-KR" sz="1700"/>
                        <a:t>Animation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217555"/>
                  </a:ext>
                </a:extLst>
              </a:tr>
              <a:tr h="3885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10.17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/>
                        <a:t>휴식 및 개인정비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194332"/>
                  </a:ext>
                </a:extLst>
              </a:tr>
              <a:tr h="3885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10.18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/>
                        <a:t>Item </a:t>
                      </a:r>
                      <a:r>
                        <a:rPr lang="ko-KR" altLang="en-US" sz="1700" dirty="0"/>
                        <a:t>생성</a:t>
                      </a:r>
                      <a:r>
                        <a:rPr lang="en-US" altLang="ko-KR" sz="1700" dirty="0"/>
                        <a:t> </a:t>
                      </a:r>
                      <a:r>
                        <a:rPr lang="ko-KR" altLang="en-US" sz="1700" dirty="0"/>
                        <a:t>구현</a:t>
                      </a:r>
                      <a:r>
                        <a:rPr lang="en-US" altLang="ko-KR" sz="1700" dirty="0"/>
                        <a:t>, Bullet-Tank</a:t>
                      </a:r>
                      <a:r>
                        <a:rPr lang="ko-KR" altLang="en-US" sz="1700" dirty="0"/>
                        <a:t> 충돌 처리</a:t>
                      </a:r>
                      <a:r>
                        <a:rPr lang="en-US" altLang="ko-KR" sz="1700" dirty="0"/>
                        <a:t>, 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470534"/>
                  </a:ext>
                </a:extLst>
              </a:tr>
              <a:tr h="3885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10.19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/>
                        <a:t>Tank</a:t>
                      </a:r>
                      <a:r>
                        <a:rPr lang="ko-KR" altLang="en-US" sz="1700" dirty="0"/>
                        <a:t>파괴 이미지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아이템 충돌처리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418426"/>
                  </a:ext>
                </a:extLst>
              </a:tr>
              <a:tr h="3885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10.20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/>
                        <a:t>아이템 기능 구현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게임 오버 구현</a:t>
                      </a:r>
                      <a:r>
                        <a:rPr lang="en-US" altLang="ko-KR" sz="1700" dirty="0"/>
                        <a:t>, 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61777"/>
                  </a:ext>
                </a:extLst>
              </a:tr>
              <a:tr h="3885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10.21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/>
                        <a:t>아이템 기능 구현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적 탱크 랜덤 생성 구현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03057"/>
                  </a:ext>
                </a:extLst>
              </a:tr>
              <a:tr h="3885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10.22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700" dirty="0"/>
                        <a:t>Stage</a:t>
                      </a:r>
                      <a:r>
                        <a:rPr lang="ko-KR" altLang="en-US" sz="1700" dirty="0"/>
                        <a:t> </a:t>
                      </a:r>
                      <a:r>
                        <a:rPr lang="en-US" altLang="ko-KR" sz="1700" dirty="0"/>
                        <a:t>Refactoring, Item</a:t>
                      </a:r>
                      <a:r>
                        <a:rPr lang="ko-KR" altLang="en-US" sz="1700" dirty="0"/>
                        <a:t> </a:t>
                      </a:r>
                      <a:r>
                        <a:rPr lang="en-US" altLang="ko-KR" sz="1700" dirty="0"/>
                        <a:t>Refactoring, Tank</a:t>
                      </a:r>
                      <a:r>
                        <a:rPr lang="ko-KR" altLang="en-US" sz="1700" dirty="0"/>
                        <a:t> </a:t>
                      </a:r>
                      <a:r>
                        <a:rPr lang="en-US" altLang="ko-KR" sz="1700" dirty="0"/>
                        <a:t>Refactoring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85080"/>
                  </a:ext>
                </a:extLst>
              </a:tr>
              <a:tr h="3872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10.23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/>
                        <a:t>메모리 누수 처리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86985"/>
                  </a:ext>
                </a:extLst>
              </a:tr>
              <a:tr h="3885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10.24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/>
                        <a:t>버그 </a:t>
                      </a:r>
                      <a:r>
                        <a:rPr lang="en-US" altLang="ko-KR" sz="1700" dirty="0"/>
                        <a:t>fix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103371"/>
                  </a:ext>
                </a:extLst>
              </a:tr>
              <a:tr h="3885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10.25~10.27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/>
                        <a:t>버그 </a:t>
                      </a:r>
                      <a:r>
                        <a:rPr lang="en-US" altLang="ko-KR" sz="1700" dirty="0"/>
                        <a:t>fix</a:t>
                      </a:r>
                      <a:r>
                        <a:rPr lang="ko-KR" altLang="en-US" sz="1700" dirty="0"/>
                        <a:t> 및 코드 </a:t>
                      </a:r>
                      <a:r>
                        <a:rPr lang="en-US" altLang="ko-KR" sz="1700" dirty="0"/>
                        <a:t>Refactoring</a:t>
                      </a:r>
                      <a:endParaRPr lang="ko-KR" altLang="en-US" sz="17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3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86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19EFDD5-6869-4801-96EF-5D1915BE38D1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3283311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UML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C6BCB44-F5C4-42F7-AC96-8A9D4BDC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51" y="1087785"/>
            <a:ext cx="9403864" cy="544965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466008-76D9-4895-8DB5-3AF54F77EE7A}"/>
              </a:ext>
            </a:extLst>
          </p:cNvPr>
          <p:cNvSpPr/>
          <p:nvPr/>
        </p:nvSpPr>
        <p:spPr>
          <a:xfrm rot="17654316">
            <a:off x="7623652" y="1903961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2597AA-D998-45C0-A0E0-EE8E8FCC6C87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5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A5FFC-7BC2-4540-81A2-E3B75DE8AB56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EC358F-6473-45FB-891C-8F05CE28EF9A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869157-F6F5-4282-8E77-32442F9E2BA6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9701095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주요기능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타일 맵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4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TilemapToolScene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0DFD18A-D6FA-4F61-924D-0BE9F19F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6" y="1211688"/>
            <a:ext cx="6198798" cy="32274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705223-82D0-44F4-884C-F7CC0A74D9F5}"/>
              </a:ext>
            </a:extLst>
          </p:cNvPr>
          <p:cNvSpPr txBox="1"/>
          <p:nvPr/>
        </p:nvSpPr>
        <p:spPr>
          <a:xfrm>
            <a:off x="417004" y="5275567"/>
            <a:ext cx="5678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TilemapToolScene</a:t>
            </a:r>
            <a:r>
              <a:rPr lang="ko-KR" altLang="en-US" dirty="0"/>
              <a:t>에서 타일을 찍음과 동시에 </a:t>
            </a:r>
            <a:endParaRPr lang="en-US" altLang="ko-KR" dirty="0"/>
          </a:p>
          <a:p>
            <a:r>
              <a:rPr lang="ko-KR" altLang="en-US" dirty="0"/>
              <a:t>오른쪽 </a:t>
            </a:r>
            <a:r>
              <a:rPr lang="en-US" altLang="ko-KR" dirty="0" err="1"/>
              <a:t>tagTile</a:t>
            </a:r>
            <a:r>
              <a:rPr lang="en-US" altLang="ko-KR" dirty="0"/>
              <a:t> Struct</a:t>
            </a:r>
            <a:r>
              <a:rPr lang="ko-KR" altLang="en-US" dirty="0"/>
              <a:t>의 정보와 </a:t>
            </a:r>
            <a:r>
              <a:rPr lang="en-US" altLang="ko-KR" dirty="0" err="1"/>
              <a:t>TileType</a:t>
            </a:r>
            <a:r>
              <a:rPr lang="ko-KR" altLang="en-US" dirty="0"/>
              <a:t>의 정보</a:t>
            </a:r>
            <a:endParaRPr lang="en-US" altLang="ko-KR" dirty="0"/>
          </a:p>
          <a:p>
            <a:r>
              <a:rPr lang="ko-KR" altLang="en-US" dirty="0"/>
              <a:t>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2F1B99-C698-408D-AB3E-DEF9A7F2D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2001"/>
            <a:ext cx="580153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8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A5FFC-7BC2-4540-81A2-E3B75DE8AB56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EC358F-6473-45FB-891C-8F05CE28EF9A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869157-F6F5-4282-8E77-32442F9E2BA6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9701095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주요기능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타일 맵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(State: Water, Grass)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05223-82D0-44F4-884C-F7CC0A74D9F5}"/>
              </a:ext>
            </a:extLst>
          </p:cNvPr>
          <p:cNvSpPr txBox="1"/>
          <p:nvPr/>
        </p:nvSpPr>
        <p:spPr>
          <a:xfrm>
            <a:off x="326320" y="5090816"/>
            <a:ext cx="4383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Grass Type</a:t>
            </a:r>
            <a:r>
              <a:rPr lang="ko-KR" altLang="en-US" dirty="0"/>
              <a:t>의 타일에는 </a:t>
            </a:r>
            <a:r>
              <a:rPr lang="en-US" altLang="ko-KR" dirty="0" err="1"/>
              <a:t>BodyCollider</a:t>
            </a:r>
            <a:r>
              <a:rPr lang="ko-KR" altLang="en-US" dirty="0"/>
              <a:t>의 정보가 없어</a:t>
            </a:r>
            <a:r>
              <a:rPr lang="en-US" altLang="ko-KR" dirty="0"/>
              <a:t> </a:t>
            </a:r>
            <a:r>
              <a:rPr lang="ko-KR" altLang="en-US" dirty="0"/>
              <a:t>탱크가 접근을 할 수 있으며 탱크보다 </a:t>
            </a:r>
            <a:r>
              <a:rPr lang="en-US" altLang="ko-KR" dirty="0"/>
              <a:t>Render</a:t>
            </a:r>
            <a:r>
              <a:rPr lang="ko-KR" altLang="en-US" dirty="0"/>
              <a:t>를 늦게 하여 탱크의 </a:t>
            </a:r>
            <a:endParaRPr lang="en-US" altLang="ko-KR" dirty="0"/>
          </a:p>
          <a:p>
            <a:r>
              <a:rPr lang="ko-KR" altLang="en-US" dirty="0"/>
              <a:t>모습을 가려준다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D8AD91-3887-4731-B567-2EC9DB91F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3" y="1035554"/>
            <a:ext cx="3770955" cy="32848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3C01DE-D9C7-406E-A7EC-7CBAF3964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462" y="1037736"/>
            <a:ext cx="3811514" cy="33201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E5F9A2-F625-4FA6-ABF6-B47B006B42D1}"/>
              </a:ext>
            </a:extLst>
          </p:cNvPr>
          <p:cNvSpPr txBox="1"/>
          <p:nvPr/>
        </p:nvSpPr>
        <p:spPr>
          <a:xfrm>
            <a:off x="5809537" y="5059824"/>
            <a:ext cx="5678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Water Type</a:t>
            </a:r>
            <a:r>
              <a:rPr lang="ko-KR" altLang="en-US" dirty="0"/>
              <a:t>의 타일에는 </a:t>
            </a:r>
            <a:r>
              <a:rPr lang="en-US" altLang="ko-KR" dirty="0"/>
              <a:t>Collider</a:t>
            </a:r>
            <a:r>
              <a:rPr lang="ko-KR" altLang="en-US" dirty="0"/>
              <a:t>의 정보가 없어 </a:t>
            </a:r>
            <a:endParaRPr lang="en-US" altLang="ko-KR" dirty="0"/>
          </a:p>
          <a:p>
            <a:r>
              <a:rPr lang="ko-KR" altLang="en-US" dirty="0"/>
              <a:t>총알이 충돌을 하지 못한다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Water Type</a:t>
            </a:r>
            <a:r>
              <a:rPr lang="ko-KR" altLang="en-US" dirty="0"/>
              <a:t>의 타일의 위치를 </a:t>
            </a:r>
            <a:r>
              <a:rPr lang="en-US" altLang="ko-KR" dirty="0"/>
              <a:t>Vector</a:t>
            </a:r>
            <a:r>
              <a:rPr lang="ko-KR" altLang="en-US" dirty="0"/>
              <a:t>에 저장하여 </a:t>
            </a:r>
            <a:r>
              <a:rPr lang="en-US" altLang="ko-KR" dirty="0"/>
              <a:t>Stage Update</a:t>
            </a:r>
            <a:r>
              <a:rPr lang="ko-KR" altLang="en-US" dirty="0"/>
              <a:t>에서 애니메이션을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B3FC7A-32A1-49A0-82EE-A499390B2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147" y="3049939"/>
            <a:ext cx="5312598" cy="185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0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A5FFC-7BC2-4540-81A2-E3B75DE8AB56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EC358F-6473-45FB-891C-8F05CE28EF9A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869157-F6F5-4282-8E77-32442F9E2BA6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9907366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주요기능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씬 전환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4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SceneManager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63E880-3BEB-48A9-9250-FC5020E3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5" y="1172986"/>
            <a:ext cx="6658904" cy="1590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7387E-851F-4610-8B72-11EBDC64CD7D}"/>
              </a:ext>
            </a:extLst>
          </p:cNvPr>
          <p:cNvSpPr txBox="1"/>
          <p:nvPr/>
        </p:nvSpPr>
        <p:spPr>
          <a:xfrm>
            <a:off x="417004" y="2812242"/>
            <a:ext cx="6543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SceneManager</a:t>
            </a:r>
            <a:r>
              <a:rPr lang="ko-KR" altLang="en-US" dirty="0"/>
              <a:t>을 </a:t>
            </a:r>
            <a:r>
              <a:rPr lang="en-US" altLang="ko-KR" dirty="0" err="1"/>
              <a:t>init</a:t>
            </a:r>
            <a:r>
              <a:rPr lang="ko-KR" altLang="en-US" dirty="0"/>
              <a:t>할 때 게임의 모든 </a:t>
            </a:r>
            <a:r>
              <a:rPr lang="en-US" altLang="ko-KR" dirty="0"/>
              <a:t>Scene</a:t>
            </a:r>
            <a:r>
              <a:rPr lang="ko-KR" altLang="en-US" dirty="0"/>
              <a:t>을 추가한다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Map</a:t>
            </a:r>
            <a:r>
              <a:rPr lang="ko-KR" altLang="en-US" dirty="0"/>
              <a:t>의 구조로 이루어져 있어 중복된 </a:t>
            </a:r>
            <a:r>
              <a:rPr lang="en-US" altLang="ko-KR" dirty="0"/>
              <a:t>Scene</a:t>
            </a:r>
            <a:r>
              <a:rPr lang="ko-KR" altLang="en-US" dirty="0"/>
              <a:t>에 대하여 처리할 수 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47683F-2C71-422E-AE20-1FCC7CFF0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11" y="1172986"/>
            <a:ext cx="3581900" cy="32103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E360B1-AD9E-42C6-AE38-56E758D14D88}"/>
              </a:ext>
            </a:extLst>
          </p:cNvPr>
          <p:cNvSpPr txBox="1"/>
          <p:nvPr/>
        </p:nvSpPr>
        <p:spPr>
          <a:xfrm>
            <a:off x="7505611" y="4438816"/>
            <a:ext cx="378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ChangeScene</a:t>
            </a:r>
            <a:r>
              <a:rPr lang="ko-KR" altLang="en-US" dirty="0"/>
              <a:t>을 통하여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currScene</a:t>
            </a:r>
            <a:r>
              <a:rPr lang="ko-KR" altLang="en-US" dirty="0"/>
              <a:t>을 변경하여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D6458D-99B2-4DC8-8A6B-8E51E82C9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55" y="3813039"/>
            <a:ext cx="4201598" cy="20738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2E369E-84D4-43BE-AF60-FFEBF38FD13D}"/>
              </a:ext>
            </a:extLst>
          </p:cNvPr>
          <p:cNvSpPr txBox="1"/>
          <p:nvPr/>
        </p:nvSpPr>
        <p:spPr>
          <a:xfrm>
            <a:off x="417004" y="6015880"/>
            <a:ext cx="654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MainGame</a:t>
            </a:r>
            <a:r>
              <a:rPr lang="ko-KR" altLang="en-US" dirty="0"/>
              <a:t>의 업데이트에서 </a:t>
            </a:r>
            <a:r>
              <a:rPr lang="en-US" altLang="ko-KR" dirty="0" err="1"/>
              <a:t>SceneManager</a:t>
            </a:r>
            <a:r>
              <a:rPr lang="ko-KR" altLang="en-US" dirty="0"/>
              <a:t>의 </a:t>
            </a:r>
            <a:r>
              <a:rPr lang="en-US" altLang="ko-KR" dirty="0" err="1"/>
              <a:t>currScene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ko-KR" altLang="en-US" dirty="0"/>
              <a:t>해당하는 </a:t>
            </a:r>
            <a:r>
              <a:rPr lang="en-US" altLang="ko-KR" dirty="0"/>
              <a:t>Scene</a:t>
            </a:r>
            <a:r>
              <a:rPr lang="ko-KR" altLang="en-US" dirty="0"/>
              <a:t>을 업데이트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64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DA5FFC-7BC2-4540-81A2-E3B75DE8AB56}"/>
              </a:ext>
            </a:extLst>
          </p:cNvPr>
          <p:cNvSpPr/>
          <p:nvPr/>
        </p:nvSpPr>
        <p:spPr>
          <a:xfrm rot="17654316">
            <a:off x="6982585" y="1788107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0EC358F-6473-45FB-891C-8F05CE28EF9A}"/>
              </a:ext>
            </a:extLst>
          </p:cNvPr>
          <p:cNvSpPr/>
          <p:nvPr/>
        </p:nvSpPr>
        <p:spPr>
          <a:xfrm rot="2700000">
            <a:off x="7992233" y="4807063"/>
            <a:ext cx="2346942" cy="2348510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5869157-F6F5-4282-8E77-32442F9E2BA6}"/>
              </a:ext>
            </a:extLst>
          </p:cNvPr>
          <p:cNvSpPr/>
          <p:nvPr/>
        </p:nvSpPr>
        <p:spPr>
          <a:xfrm rot="557465">
            <a:off x="10932284" y="-155713"/>
            <a:ext cx="1434745" cy="1435704"/>
          </a:xfrm>
          <a:prstGeom prst="roundRect">
            <a:avLst>
              <a:gd name="adj" fmla="val 18435"/>
            </a:avLst>
          </a:prstGeom>
          <a:solidFill>
            <a:schemeClr val="bg2">
              <a:lumMod val="25000"/>
              <a:alpha val="3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417004" y="24335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36915" y="-105069"/>
            <a:ext cx="10188882" cy="1162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주요기능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배틀 씬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Stage Class</a:t>
            </a:r>
            <a:r>
              <a:rPr lang="ko-KR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(State)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D9CE9-180C-4029-921F-A5280D7B6565}"/>
              </a:ext>
            </a:extLst>
          </p:cNvPr>
          <p:cNvSpPr/>
          <p:nvPr/>
        </p:nvSpPr>
        <p:spPr>
          <a:xfrm>
            <a:off x="0" y="876681"/>
            <a:ext cx="12192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716577-0A81-48D1-B3FB-D3B7B6E0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61" y="1617078"/>
            <a:ext cx="4096322" cy="238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0C4FCB-394D-4BF0-B0D0-261B79B8DC6B}"/>
              </a:ext>
            </a:extLst>
          </p:cNvPr>
          <p:cNvSpPr txBox="1"/>
          <p:nvPr/>
        </p:nvSpPr>
        <p:spPr>
          <a:xfrm>
            <a:off x="207864" y="4931546"/>
            <a:ext cx="654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</a:t>
            </a:r>
            <a:r>
              <a:rPr lang="ko-KR" altLang="en-US" dirty="0"/>
              <a:t>는 </a:t>
            </a:r>
            <a:r>
              <a:rPr lang="en-US" altLang="ko-KR" dirty="0" err="1"/>
              <a:t>GameManager</a:t>
            </a:r>
            <a:r>
              <a:rPr lang="ko-KR" altLang="en-US" dirty="0"/>
              <a:t>의 </a:t>
            </a:r>
            <a:r>
              <a:rPr lang="en-US" altLang="ko-KR" dirty="0"/>
              <a:t>State</a:t>
            </a:r>
            <a:r>
              <a:rPr lang="ko-KR" altLang="en-US" dirty="0"/>
              <a:t>에 따라 동작하게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Ex) </a:t>
            </a:r>
            <a:r>
              <a:rPr lang="ko-KR" altLang="en-US" dirty="0"/>
              <a:t>씬 전환을 위한 행동들을 동작</a:t>
            </a:r>
            <a:r>
              <a:rPr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9869E4-A955-4AA2-A9B5-3A8DCD472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61" y="2788073"/>
            <a:ext cx="9783540" cy="18481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555DA4-F984-4BD1-8DEA-1EBE5A6578C9}"/>
              </a:ext>
            </a:extLst>
          </p:cNvPr>
          <p:cNvSpPr txBox="1"/>
          <p:nvPr/>
        </p:nvSpPr>
        <p:spPr>
          <a:xfrm>
            <a:off x="207864" y="1921644"/>
            <a:ext cx="654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GameManager</a:t>
            </a:r>
            <a:r>
              <a:rPr lang="ko-KR" altLang="en-US" dirty="0"/>
              <a:t>의 </a:t>
            </a:r>
            <a:r>
              <a:rPr lang="en-US" altLang="ko-KR" dirty="0" err="1"/>
              <a:t>GameState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580852"/>
      </p:ext>
    </p:extLst>
  </p:cSld>
  <p:clrMapOvr>
    <a:masterClrMapping/>
  </p:clrMapOvr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775</Words>
  <Application>Microsoft Office PowerPoint</Application>
  <PresentationFormat>와이드스크린</PresentationFormat>
  <Paragraphs>145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돋움체</vt:lpstr>
      <vt:lpstr>맑은 고딕</vt:lpstr>
      <vt:lpstr>Arial</vt:lpstr>
      <vt:lpstr>106_Office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창 민</cp:lastModifiedBy>
  <cp:revision>198</cp:revision>
  <dcterms:created xsi:type="dcterms:W3CDTF">2017-07-14T07:37:38Z</dcterms:created>
  <dcterms:modified xsi:type="dcterms:W3CDTF">2021-10-27T15:07:30Z</dcterms:modified>
</cp:coreProperties>
</file>