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BA6B0-36D5-434B-8609-D1A19533CF0C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0623A-2374-4148-A0B1-FD142F423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개요 다시 한번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0623A-2374-4148-A0B1-FD142F4236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릴리즈</a:t>
            </a:r>
            <a:r>
              <a:rPr lang="en-US" altLang="ko-KR" dirty="0" smtClean="0"/>
              <a:t>1 </a:t>
            </a:r>
            <a:r>
              <a:rPr lang="ko-KR" altLang="en-US" dirty="0" smtClean="0"/>
              <a:t>까지 개발되었음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0623A-2374-4148-A0B1-FD142F4236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1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역명 입력 시 자동완성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시 해당 단어 포함된 모든 역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0623A-2374-4148-A0B1-FD142F4236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다음역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첫차막차버튼 등 세부 기능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0623A-2374-4148-A0B1-FD142F4236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 정보에 지도를 넣을 생각이었음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0623A-2374-4148-A0B1-FD142F4236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8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8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1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0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2AFE-C9AF-4438-9F04-4106E2A0A7BF}" type="datetimeFigureOut">
              <a:rPr lang="ko-KR" altLang="en-US" smtClean="0"/>
              <a:pPr/>
              <a:t>2012-06-14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EB0F-0A4B-4A68-950D-F2A882F1C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844824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b="1" spc="-150" dirty="0" smtClean="0"/>
              <a:t>프로젝트 최종 발표</a:t>
            </a:r>
            <a:endParaRPr lang="ko-KR" altLang="en-US" sz="4800" b="1" spc="-15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spc="-150" dirty="0" err="1" smtClean="0">
                <a:solidFill>
                  <a:schemeClr val="tx1"/>
                </a:solidFill>
              </a:rPr>
              <a:t>팀명</a:t>
            </a:r>
            <a:r>
              <a:rPr lang="ko-KR" altLang="en-US" sz="2400" b="1" spc="-15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/>
                </a:solidFill>
              </a:rPr>
              <a:t>: </a:t>
            </a:r>
            <a:r>
              <a:rPr lang="en-US" altLang="ko-KR" sz="2400" b="1" spc="-150" dirty="0" err="1" smtClean="0">
                <a:solidFill>
                  <a:schemeClr val="tx1"/>
                </a:solidFill>
              </a:rPr>
              <a:t>BakLeezzard</a:t>
            </a:r>
            <a:endParaRPr lang="en-US" altLang="ko-KR" sz="2400" b="1" spc="-15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400" b="1" spc="-150" dirty="0" smtClean="0">
                <a:solidFill>
                  <a:schemeClr val="tx1"/>
                </a:solidFill>
              </a:rPr>
              <a:t>팀원 </a:t>
            </a:r>
            <a:r>
              <a:rPr lang="en-US" altLang="ko-KR" sz="2400" b="1" spc="-150" dirty="0" smtClean="0">
                <a:solidFill>
                  <a:schemeClr val="tx1"/>
                </a:solidFill>
              </a:rPr>
              <a:t>: 0591064 </a:t>
            </a:r>
            <a:r>
              <a:rPr lang="ko-KR" altLang="en-US" sz="2400" b="1" spc="-150" dirty="0" smtClean="0">
                <a:solidFill>
                  <a:schemeClr val="tx1"/>
                </a:solidFill>
              </a:rPr>
              <a:t>이윤호</a:t>
            </a:r>
            <a:endParaRPr lang="en-US" altLang="ko-KR" sz="2400" b="1" spc="-15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b="1" spc="-150" dirty="0" smtClean="0">
                <a:solidFill>
                  <a:schemeClr val="tx1"/>
                </a:solidFill>
              </a:rPr>
              <a:t>1091059 </a:t>
            </a:r>
            <a:r>
              <a:rPr lang="ko-KR" altLang="en-US" sz="2400" b="1" spc="-150" dirty="0" smtClean="0">
                <a:solidFill>
                  <a:schemeClr val="tx1"/>
                </a:solidFill>
              </a:rPr>
              <a:t>박소영</a:t>
            </a:r>
            <a:endParaRPr lang="ko-KR" altLang="en-US" sz="2400" b="1" spc="-15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 smtClean="0"/>
              <a:t>프로젝트 개요</a:t>
            </a:r>
            <a:endParaRPr lang="ko-KR" altLang="en-US" b="1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pc="-150" dirty="0" smtClean="0"/>
              <a:t>목적 </a:t>
            </a:r>
            <a:r>
              <a:rPr lang="en-US" altLang="ko-KR" sz="2800" spc="-150" dirty="0" smtClean="0"/>
              <a:t>: </a:t>
            </a:r>
            <a:r>
              <a:rPr lang="ko-KR" altLang="en-US" sz="2800" spc="-150" dirty="0" err="1" smtClean="0"/>
              <a:t>안드로이드용</a:t>
            </a:r>
            <a:r>
              <a:rPr lang="ko-KR" altLang="en-US" sz="2800" spc="-150" dirty="0" smtClean="0"/>
              <a:t> </a:t>
            </a:r>
            <a:r>
              <a:rPr lang="en-US" altLang="ko-KR" sz="2800" spc="-150" dirty="0" smtClean="0"/>
              <a:t>(2. 3) </a:t>
            </a:r>
            <a:r>
              <a:rPr lang="ko-KR" altLang="en-US" sz="2800" spc="-150" dirty="0" smtClean="0"/>
              <a:t>지하철 정보 애플리케이션 개발</a:t>
            </a:r>
            <a:endParaRPr lang="en-US" altLang="ko-KR" sz="2800" spc="-150" dirty="0" smtClean="0"/>
          </a:p>
          <a:p>
            <a:r>
              <a:rPr lang="ko-KR" altLang="en-US" sz="2800" spc="-150" dirty="0" smtClean="0"/>
              <a:t>개발기간 </a:t>
            </a:r>
            <a:r>
              <a:rPr lang="en-US" altLang="ko-KR" sz="2800" spc="-150" dirty="0" smtClean="0"/>
              <a:t>: 2012.04.11. ~ 2012.06.13.</a:t>
            </a:r>
          </a:p>
          <a:p>
            <a:r>
              <a:rPr lang="ko-KR" altLang="en-US" sz="2800" spc="-150" dirty="0" smtClean="0"/>
              <a:t>개발환경 </a:t>
            </a:r>
            <a:r>
              <a:rPr lang="en-US" altLang="ko-KR" sz="2800" spc="-150" dirty="0" smtClean="0"/>
              <a:t>: Windows7, Eclipse</a:t>
            </a:r>
          </a:p>
          <a:p>
            <a:r>
              <a:rPr lang="ko-KR" altLang="en-US" sz="2800" spc="-150" dirty="0" smtClean="0"/>
              <a:t>개발언어 </a:t>
            </a:r>
            <a:r>
              <a:rPr lang="en-US" altLang="ko-KR" sz="2800" spc="-150" dirty="0" smtClean="0"/>
              <a:t>: Java</a:t>
            </a:r>
          </a:p>
          <a:p>
            <a:r>
              <a:rPr lang="ko-KR" altLang="en-US" sz="2800" spc="-150" dirty="0" smtClean="0"/>
              <a:t>생명주기 </a:t>
            </a:r>
            <a:r>
              <a:rPr lang="en-US" altLang="ko-KR" sz="2800" spc="-150" dirty="0" smtClean="0"/>
              <a:t>: </a:t>
            </a:r>
            <a:r>
              <a:rPr lang="ko-KR" altLang="en-US" sz="2800" spc="-150" dirty="0" smtClean="0"/>
              <a:t>점증적 모델 </a:t>
            </a:r>
            <a:r>
              <a:rPr lang="en-US" altLang="ko-KR" sz="2800" spc="-150" dirty="0" smtClean="0"/>
              <a:t>(Incremental Model)</a:t>
            </a:r>
          </a:p>
          <a:p>
            <a:r>
              <a:rPr lang="ko-KR" altLang="en-US" sz="2800" spc="-150" dirty="0" smtClean="0"/>
              <a:t>팀 구성</a:t>
            </a:r>
            <a:r>
              <a:rPr lang="en-US" altLang="ko-KR" sz="2800" spc="-150" dirty="0"/>
              <a:t> </a:t>
            </a:r>
            <a:r>
              <a:rPr lang="en-US" altLang="ko-KR" sz="2800" spc="-150" dirty="0" smtClean="0"/>
              <a:t>: </a:t>
            </a:r>
            <a:r>
              <a:rPr lang="ko-KR" altLang="en-US" sz="2800" spc="-150" dirty="0" smtClean="0"/>
              <a:t>박소영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smtClean="0"/>
              <a:t>이윤호</a:t>
            </a:r>
            <a:endParaRPr lang="en-US" altLang="ko-KR" sz="2800" spc="-15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2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 smtClean="0"/>
              <a:t>개발 범위</a:t>
            </a:r>
            <a:endParaRPr lang="ko-KR" altLang="en-US" b="1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spc="-150" dirty="0" smtClean="0"/>
              <a:t>Release 1 : </a:t>
            </a:r>
            <a:r>
              <a:rPr lang="ko-KR" altLang="en-US" sz="2800" spc="-150" dirty="0" smtClean="0"/>
              <a:t>역 검색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smtClean="0"/>
              <a:t>열차 도착 정보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smtClean="0"/>
              <a:t>역 정보</a:t>
            </a:r>
            <a:endParaRPr lang="en-US" altLang="ko-KR" sz="2800" spc="-150" dirty="0" smtClean="0"/>
          </a:p>
          <a:p>
            <a:pPr marL="0" indent="0">
              <a:buNone/>
            </a:pPr>
            <a:endParaRPr lang="en-US" altLang="ko-KR" sz="2800" spc="-150" dirty="0" smtClean="0"/>
          </a:p>
          <a:p>
            <a:pPr marL="0" indent="0">
              <a:buNone/>
            </a:pPr>
            <a:r>
              <a:rPr lang="en-US" altLang="ko-KR" sz="2800" spc="-150" dirty="0" smtClean="0"/>
              <a:t>Release 2 : </a:t>
            </a:r>
            <a:r>
              <a:rPr lang="ko-KR" altLang="en-US" sz="2800" spc="-150" dirty="0" smtClean="0"/>
              <a:t>전체 시간표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smtClean="0"/>
              <a:t>노선도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smtClean="0"/>
              <a:t>최근 검색 목록</a:t>
            </a:r>
            <a:endParaRPr lang="en-US" altLang="ko-KR" sz="2800" spc="-150" dirty="0" smtClean="0"/>
          </a:p>
          <a:p>
            <a:pPr marL="0" indent="0">
              <a:buNone/>
            </a:pPr>
            <a:endParaRPr lang="en-US" altLang="ko-KR" sz="2800" spc="-150" dirty="0" smtClean="0"/>
          </a:p>
          <a:p>
            <a:pPr marL="0" indent="0">
              <a:buNone/>
            </a:pPr>
            <a:r>
              <a:rPr lang="en-US" altLang="ko-KR" sz="2800" spc="-150" dirty="0" smtClean="0"/>
              <a:t>Release 3 : </a:t>
            </a:r>
            <a:r>
              <a:rPr lang="ko-KR" altLang="en-US" sz="2800" spc="-150" dirty="0" smtClean="0"/>
              <a:t>역 주변 정보</a:t>
            </a:r>
            <a:r>
              <a:rPr lang="en-US" altLang="ko-KR" sz="2800" spc="-150" dirty="0" smtClean="0"/>
              <a:t>(</a:t>
            </a:r>
            <a:r>
              <a:rPr lang="ko-KR" altLang="en-US" sz="2800" spc="-150" dirty="0" smtClean="0"/>
              <a:t>지도</a:t>
            </a:r>
            <a:r>
              <a:rPr lang="en-US" altLang="ko-KR" sz="2800" spc="-150" dirty="0" smtClean="0"/>
              <a:t>), </a:t>
            </a:r>
            <a:r>
              <a:rPr lang="ko-KR" altLang="en-US" sz="2800" spc="-150" dirty="0"/>
              <a:t>경로 검색</a:t>
            </a:r>
            <a:r>
              <a:rPr lang="en-US" altLang="ko-KR" sz="2800" spc="-150" dirty="0" smtClean="0"/>
              <a:t>,  </a:t>
            </a:r>
            <a:r>
              <a:rPr lang="ko-KR" altLang="en-US" sz="2800" spc="-150" dirty="0" smtClean="0"/>
              <a:t>즐겨 찾기</a:t>
            </a:r>
            <a:r>
              <a:rPr lang="en-US" altLang="ko-KR" sz="2800" spc="-150" dirty="0" smtClean="0"/>
              <a:t>(</a:t>
            </a:r>
            <a:r>
              <a:rPr lang="ko-KR" altLang="en-US" sz="2800" spc="-150" dirty="0" smtClean="0"/>
              <a:t>경로</a:t>
            </a:r>
            <a:r>
              <a:rPr lang="en-US" altLang="ko-KR" sz="2800" spc="-150" dirty="0" smtClean="0"/>
              <a:t>)</a:t>
            </a:r>
          </a:p>
          <a:p>
            <a:pPr marL="0" indent="0">
              <a:buNone/>
            </a:pPr>
            <a:endParaRPr lang="en-US" altLang="ko-KR" sz="2800" spc="-150" dirty="0" smtClean="0"/>
          </a:p>
          <a:p>
            <a:pPr marL="0" indent="0">
              <a:buNone/>
            </a:pPr>
            <a:r>
              <a:rPr lang="en-US" altLang="ko-KR" sz="2800" spc="-150" dirty="0" smtClean="0"/>
              <a:t>Release 4 : </a:t>
            </a:r>
            <a:r>
              <a:rPr lang="ko-KR" altLang="en-US" sz="2800" spc="-150" dirty="0" smtClean="0"/>
              <a:t>주변 역 검색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err="1" smtClean="0"/>
              <a:t>알람</a:t>
            </a:r>
            <a:r>
              <a:rPr lang="en-US" altLang="ko-KR" sz="2800" spc="-150" dirty="0" smtClean="0"/>
              <a:t>, </a:t>
            </a:r>
            <a:r>
              <a:rPr lang="ko-KR" altLang="en-US" sz="2800" spc="-150" dirty="0" err="1" smtClean="0"/>
              <a:t>위젯</a:t>
            </a:r>
            <a:endParaRPr lang="en-US" altLang="ko-KR" sz="2800" spc="-15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패키지 다이어그램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Administrator\Desktop\밀화부리\ER\com_android_subway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8" y="1628800"/>
            <a:ext cx="7562136" cy="38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7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8496944" cy="4608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 smtClean="0"/>
              <a:t>역 검색</a:t>
            </a:r>
            <a:endParaRPr lang="ko-KR" altLang="en-US" b="1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Administrator\Desktop\밀화부리\화면\첫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6" y="1609471"/>
            <a:ext cx="2664296" cy="43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밀화부리\화면\첫화면동대문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41" y="1609472"/>
            <a:ext cx="2668378" cy="43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밀화부리\화면\첫화면동대문검색후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6" y="1591308"/>
            <a:ext cx="265952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1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1484784"/>
            <a:ext cx="8496944" cy="4608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 smtClean="0"/>
              <a:t>열차 도착 정보</a:t>
            </a:r>
            <a:endParaRPr lang="ko-KR" altLang="en-US" b="1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Administrator\Desktop\밀화부리\화면\탭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5" y="1610138"/>
            <a:ext cx="2664296" cy="436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밀화부리\화면\탭1첫차막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29" y="1608515"/>
            <a:ext cx="2674630" cy="43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밀화부리\화면\새로고침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67" y="1610138"/>
            <a:ext cx="2657230" cy="436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00034" y="2571744"/>
            <a:ext cx="257176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14678" y="5286388"/>
            <a:ext cx="2643206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00760" y="4500570"/>
            <a:ext cx="264320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484784"/>
            <a:ext cx="5760640" cy="4608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150" dirty="0" smtClean="0"/>
              <a:t>역 정보</a:t>
            </a:r>
            <a:endParaRPr lang="ko-KR" altLang="en-US" b="1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밀화부리\화면\탭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68" y="1628800"/>
            <a:ext cx="264029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밀화부리\화면\다이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39" y="1628800"/>
            <a:ext cx="2645577" cy="43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2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1988"/>
            <a:ext cx="9144000" cy="86409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alpha val="60000"/>
                </a:schemeClr>
              </a:gs>
              <a:gs pos="50000">
                <a:schemeClr val="bg1">
                  <a:lumMod val="85000"/>
                  <a:lumOff val="15000"/>
                  <a:alpha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소감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spc="-150" dirty="0" smtClean="0"/>
              <a:t>1. </a:t>
            </a:r>
            <a:r>
              <a:rPr lang="ko-KR" altLang="en-US" spc="-150" dirty="0" smtClean="0"/>
              <a:t>협업의 강점</a:t>
            </a:r>
            <a:endParaRPr lang="en-US" altLang="ko-KR" spc="-150" dirty="0" smtClean="0"/>
          </a:p>
          <a:p>
            <a:pPr marL="514350" indent="-514350">
              <a:buAutoNum type="arabicPeriod"/>
            </a:pPr>
            <a:endParaRPr lang="en-US" altLang="ko-KR" spc="-150" dirty="0" smtClean="0"/>
          </a:p>
          <a:p>
            <a:pPr marL="514350" indent="-514350">
              <a:buNone/>
            </a:pPr>
            <a:r>
              <a:rPr lang="en-US" altLang="ko-KR" spc="-150" dirty="0" smtClean="0"/>
              <a:t>2. </a:t>
            </a:r>
            <a:r>
              <a:rPr lang="ko-KR" altLang="en-US" spc="-150" dirty="0" smtClean="0"/>
              <a:t>자신감</a:t>
            </a:r>
            <a:endParaRPr lang="en-US" altLang="ko-KR" spc="-150" dirty="0" smtClean="0"/>
          </a:p>
          <a:p>
            <a:pPr marL="514350" indent="-514350">
              <a:buNone/>
            </a:pPr>
            <a:endParaRPr lang="en-US" altLang="ko-KR" spc="-150" dirty="0" smtClean="0"/>
          </a:p>
          <a:p>
            <a:pPr marL="514350" indent="-514350">
              <a:buNone/>
            </a:pPr>
            <a:r>
              <a:rPr lang="en-US" altLang="ko-KR" spc="-150" dirty="0" smtClean="0"/>
              <a:t>3. </a:t>
            </a:r>
            <a:r>
              <a:rPr lang="ko-KR" altLang="en-US" spc="-150" dirty="0" smtClean="0"/>
              <a:t>잠의 중요성</a:t>
            </a:r>
            <a:endParaRPr lang="ko-KR" altLang="en-US" spc="-15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90" y="6177275"/>
            <a:ext cx="133700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0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169</Words>
  <Application>Microsoft Office PowerPoint</Application>
  <PresentationFormat>화면 슬라이드 쇼(4:3)</PresentationFormat>
  <Paragraphs>39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프로젝트 최종 발표</vt:lpstr>
      <vt:lpstr>프로젝트 개요</vt:lpstr>
      <vt:lpstr>개발 범위</vt:lpstr>
      <vt:lpstr>패키지 다이어그램</vt:lpstr>
      <vt:lpstr>역 검색</vt:lpstr>
      <vt:lpstr>열차 도착 정보</vt:lpstr>
      <vt:lpstr>역 정보</vt:lpstr>
      <vt:lpstr>소감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</cp:revision>
  <dcterms:created xsi:type="dcterms:W3CDTF">2012-06-12T22:00:58Z</dcterms:created>
  <dcterms:modified xsi:type="dcterms:W3CDTF">2012-06-13T15:12:54Z</dcterms:modified>
</cp:coreProperties>
</file>