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300" r:id="rId4"/>
    <p:sldId id="301" r:id="rId5"/>
    <p:sldId id="303" r:id="rId6"/>
    <p:sldId id="302" r:id="rId7"/>
    <p:sldId id="299" r:id="rId8"/>
  </p:sldIdLst>
  <p:sldSz cx="9144000" cy="5143500" type="screen16x9"/>
  <p:notesSz cx="7104063" cy="10234613"/>
  <p:embeddedFontLst>
    <p:embeddedFont>
      <p:font typeface="맑은 고딕" panose="020B0503020000020004" pitchFamily="50" charset="-127"/>
      <p:regular r:id="rId10"/>
      <p:bold r:id="rId11"/>
    </p:embeddedFont>
    <p:embeddedFont>
      <p:font typeface="나눔고딕 ExtraBold" panose="020D0904000000000000" pitchFamily="50" charset="-127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B8F5"/>
    <a:srgbClr val="006583"/>
    <a:srgbClr val="F2DCDB"/>
    <a:srgbClr val="FFFFFF"/>
    <a:srgbClr val="6AD2AD"/>
    <a:srgbClr val="7CBAC9"/>
    <a:srgbClr val="B4E8D6"/>
    <a:srgbClr val="57C7A0"/>
    <a:srgbClr val="329FD7"/>
    <a:srgbClr val="32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0858F-BADC-44FA-8100-857C7C51A68B}" v="10" dt="2022-01-18T06:54:00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7" autoAdjust="0"/>
    <p:restoredTop sz="94296" autoAdjust="0"/>
  </p:normalViewPr>
  <p:slideViewPr>
    <p:cSldViewPr>
      <p:cViewPr varScale="1">
        <p:scale>
          <a:sx n="116" d="100"/>
          <a:sy n="116" d="100"/>
        </p:scale>
        <p:origin x="-859" y="-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heeeeekim@gmail.com" userId="fa58bf7f09caa136" providerId="LiveId" clId="{DE80858F-BADC-44FA-8100-857C7C51A68B}"/>
    <pc:docChg chg="delSld modSld sldOrd">
      <pc:chgData name="doheeeeekim@gmail.com" userId="fa58bf7f09caa136" providerId="LiveId" clId="{DE80858F-BADC-44FA-8100-857C7C51A68B}" dt="2022-01-18T07:05:55.304" v="65" actId="14100"/>
      <pc:docMkLst>
        <pc:docMk/>
      </pc:docMkLst>
      <pc:sldChg chg="ord">
        <pc:chgData name="doheeeeekim@gmail.com" userId="fa58bf7f09caa136" providerId="LiveId" clId="{DE80858F-BADC-44FA-8100-857C7C51A68B}" dt="2022-01-18T06:47:44.443" v="3"/>
        <pc:sldMkLst>
          <pc:docMk/>
          <pc:sldMk cId="2454376876" sldId="320"/>
        </pc:sldMkLst>
      </pc:sldChg>
      <pc:sldChg chg="modSp mod">
        <pc:chgData name="doheeeeekim@gmail.com" userId="fa58bf7f09caa136" providerId="LiveId" clId="{DE80858F-BADC-44FA-8100-857C7C51A68B}" dt="2022-01-18T06:54:00.404" v="60"/>
        <pc:sldMkLst>
          <pc:docMk/>
          <pc:sldMk cId="2014290599" sldId="322"/>
        </pc:sldMkLst>
        <pc:spChg chg="mod">
          <ac:chgData name="doheeeeekim@gmail.com" userId="fa58bf7f09caa136" providerId="LiveId" clId="{DE80858F-BADC-44FA-8100-857C7C51A68B}" dt="2022-01-18T06:54:00.404" v="60"/>
          <ac:spMkLst>
            <pc:docMk/>
            <pc:sldMk cId="2014290599" sldId="322"/>
            <ac:spMk id="3" creationId="{E9042391-594E-4D06-9021-9EF4ACF38209}"/>
          </ac:spMkLst>
        </pc:spChg>
      </pc:sldChg>
      <pc:sldChg chg="del">
        <pc:chgData name="doheeeeekim@gmail.com" userId="fa58bf7f09caa136" providerId="LiveId" clId="{DE80858F-BADC-44FA-8100-857C7C51A68B}" dt="2022-01-18T06:48:30.954" v="4" actId="47"/>
        <pc:sldMkLst>
          <pc:docMk/>
          <pc:sldMk cId="4196683257" sldId="324"/>
        </pc:sldMkLst>
      </pc:sldChg>
      <pc:sldChg chg="modSp mod">
        <pc:chgData name="doheeeeekim@gmail.com" userId="fa58bf7f09caa136" providerId="LiveId" clId="{DE80858F-BADC-44FA-8100-857C7C51A68B}" dt="2022-01-18T06:53:04.149" v="13"/>
        <pc:sldMkLst>
          <pc:docMk/>
          <pc:sldMk cId="587483555" sldId="325"/>
        </pc:sldMkLst>
        <pc:spChg chg="mod">
          <ac:chgData name="doheeeeekim@gmail.com" userId="fa58bf7f09caa136" providerId="LiveId" clId="{DE80858F-BADC-44FA-8100-857C7C51A68B}" dt="2022-01-18T06:53:04.149" v="13"/>
          <ac:spMkLst>
            <pc:docMk/>
            <pc:sldMk cId="587483555" sldId="325"/>
            <ac:spMk id="13" creationId="{00000000-0000-0000-0000-000000000000}"/>
          </ac:spMkLst>
        </pc:spChg>
        <pc:picChg chg="mod">
          <ac:chgData name="doheeeeekim@gmail.com" userId="fa58bf7f09caa136" providerId="LiveId" clId="{DE80858F-BADC-44FA-8100-857C7C51A68B}" dt="2022-01-18T06:51:40.057" v="5" actId="14100"/>
          <ac:picMkLst>
            <pc:docMk/>
            <pc:sldMk cId="587483555" sldId="325"/>
            <ac:picMk id="28" creationId="{3EBDB7BA-D7D4-48D8-9192-601743E075A7}"/>
          </ac:picMkLst>
        </pc:picChg>
      </pc:sldChg>
      <pc:sldChg chg="modSp mod">
        <pc:chgData name="doheeeeekim@gmail.com" userId="fa58bf7f09caa136" providerId="LiveId" clId="{DE80858F-BADC-44FA-8100-857C7C51A68B}" dt="2022-01-18T06:52:59.213" v="9"/>
        <pc:sldMkLst>
          <pc:docMk/>
          <pc:sldMk cId="4074791656" sldId="326"/>
        </pc:sldMkLst>
        <pc:spChg chg="mod">
          <ac:chgData name="doheeeeekim@gmail.com" userId="fa58bf7f09caa136" providerId="LiveId" clId="{DE80858F-BADC-44FA-8100-857C7C51A68B}" dt="2022-01-18T06:52:59.213" v="9"/>
          <ac:spMkLst>
            <pc:docMk/>
            <pc:sldMk cId="4074791656" sldId="326"/>
            <ac:spMk id="13" creationId="{00000000-0000-0000-0000-000000000000}"/>
          </ac:spMkLst>
        </pc:spChg>
      </pc:sldChg>
      <pc:sldChg chg="addSp modSp mod">
        <pc:chgData name="doheeeeekim@gmail.com" userId="fa58bf7f09caa136" providerId="LiveId" clId="{DE80858F-BADC-44FA-8100-857C7C51A68B}" dt="2022-01-18T07:05:55.304" v="65" actId="14100"/>
        <pc:sldMkLst>
          <pc:docMk/>
          <pc:sldMk cId="2254644138" sldId="327"/>
        </pc:sldMkLst>
        <pc:picChg chg="add mod">
          <ac:chgData name="doheeeeekim@gmail.com" userId="fa58bf7f09caa136" providerId="LiveId" clId="{DE80858F-BADC-44FA-8100-857C7C51A68B}" dt="2022-01-18T07:05:40.306" v="62" actId="1076"/>
          <ac:picMkLst>
            <pc:docMk/>
            <pc:sldMk cId="2254644138" sldId="327"/>
            <ac:picMk id="21" creationId="{B0E9EE09-6EF0-4ACB-816D-3705BF3CBC73}"/>
          </ac:picMkLst>
        </pc:picChg>
        <pc:picChg chg="add mod">
          <ac:chgData name="doheeeeekim@gmail.com" userId="fa58bf7f09caa136" providerId="LiveId" clId="{DE80858F-BADC-44FA-8100-857C7C51A68B}" dt="2022-01-18T07:05:55.304" v="65" actId="14100"/>
          <ac:picMkLst>
            <pc:docMk/>
            <pc:sldMk cId="2254644138" sldId="327"/>
            <ac:picMk id="23" creationId="{E8BFA156-6865-485A-96D5-9C4C52E1F1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F9688C6-5A19-4B42-9575-D847E9CBE7C7}" type="datetimeFigureOut">
              <a:rPr lang="ko-KR" altLang="en-US" smtClean="0"/>
              <a:t>2022-05-22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60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04950"/>
            <a:ext cx="77724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47800" y="2242202"/>
            <a:ext cx="64008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2" y="133350"/>
            <a:ext cx="1286735" cy="3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737148" y="4857750"/>
            <a:ext cx="1669704" cy="188119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8288"/>
            <a:ext cx="900797" cy="338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905619" y="5086350"/>
            <a:ext cx="3238872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7800" y="3409950"/>
            <a:ext cx="6400800" cy="742950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BAE LAB.</a:t>
            </a:r>
            <a:endParaRPr lang="en-US" altLang="ko-KR" sz="140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i="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  <a:p>
            <a:endParaRPr lang="ko-KR" altLang="en-US" sz="105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5637" y="15049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DTW Subset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 적용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Dynamic Time </a:t>
            </a:r>
            <a:r>
              <a:rPr lang="en-US" altLang="ko-KR" dirty="0" smtClean="0"/>
              <a:t>Warping (2018) (20%)</a:t>
            </a:r>
            <a:endParaRPr lang="en-US" altLang="ko-KR" sz="1600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6349"/>
            <a:ext cx="1981200" cy="133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285579"/>
            <a:ext cx="1867467" cy="115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1062787" y="2539677"/>
            <a:ext cx="229402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Average Earnings : </a:t>
            </a:r>
            <a:r>
              <a:rPr lang="en-US" altLang="ko-KR" sz="1000" dirty="0" smtClean="0"/>
              <a:t>3.789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4953000" y="2568029"/>
            <a:ext cx="310944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Newbuilding Prices(3500,4000 TEU) : </a:t>
            </a:r>
            <a:r>
              <a:rPr lang="en-US" altLang="ko-KR" sz="1000" dirty="0" smtClean="0"/>
              <a:t>5.245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56" name="직사각형 55"/>
          <p:cNvSpPr/>
          <p:nvPr/>
        </p:nvSpPr>
        <p:spPr>
          <a:xfrm>
            <a:off x="914400" y="4207214"/>
            <a:ext cx="303324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Newbuilding Prices(13000,13500 TEU)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6.732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5158820" y="4216444"/>
            <a:ext cx="229402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PCI-Comprehensive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10.623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33" y="1237370"/>
            <a:ext cx="1981198" cy="133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64" y="1276349"/>
            <a:ext cx="1882407" cy="11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5" y="1285578"/>
            <a:ext cx="1962433" cy="132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8" y="2933628"/>
            <a:ext cx="1962433" cy="132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64" y="2962345"/>
            <a:ext cx="1852530" cy="11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33" y="2924398"/>
            <a:ext cx="1981198" cy="133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31" y="2962344"/>
            <a:ext cx="1863639" cy="115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타원 113"/>
          <p:cNvSpPr/>
          <p:nvPr/>
        </p:nvSpPr>
        <p:spPr>
          <a:xfrm>
            <a:off x="1295400" y="2584416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016148" y="258521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910387" y="424717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262558" y="425877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5486400" y="4414783"/>
            <a:ext cx="121941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19588"/>
            <a:ext cx="4944104" cy="25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sz="1600" dirty="0" smtClean="0"/>
              <a:t>Reason for making subset</a:t>
            </a:r>
            <a:endParaRPr lang="en-US" altLang="ko-KR" sz="1600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근거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상재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형께서 말씀해주신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20%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기준으로 분리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086600" y="3342658"/>
            <a:ext cx="10668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90750"/>
            <a:ext cx="335539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 적용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Dynamic Time </a:t>
            </a:r>
            <a:r>
              <a:rPr lang="en-US" altLang="ko-KR" dirty="0" smtClean="0"/>
              <a:t>Warping (2020) (20%)</a:t>
            </a:r>
            <a:endParaRPr lang="en-US" altLang="ko-KR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986587" y="2545257"/>
            <a:ext cx="373781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Newbuilding Prices(13000,13500 TEU): </a:t>
            </a:r>
            <a:r>
              <a:rPr lang="en-US" altLang="ko-KR" sz="1000" dirty="0" smtClean="0"/>
              <a:t>1.64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4953000" y="2568029"/>
            <a:ext cx="310944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SCFI-Europe (base port</a:t>
            </a:r>
            <a:r>
              <a:rPr lang="en-US" altLang="ko-KR" sz="1000" b="1" dirty="0" smtClean="0"/>
              <a:t>) : </a:t>
            </a:r>
            <a:r>
              <a:rPr lang="en-US" altLang="ko-KR" sz="1000" dirty="0" smtClean="0"/>
              <a:t>1.68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56" name="직사각형 55"/>
          <p:cNvSpPr/>
          <p:nvPr/>
        </p:nvSpPr>
        <p:spPr>
          <a:xfrm>
            <a:off x="914400" y="4207214"/>
            <a:ext cx="303324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SCFI-Med (base port</a:t>
            </a:r>
            <a:r>
              <a:rPr lang="en-US" altLang="ko-KR" sz="1000" b="1" dirty="0" smtClean="0"/>
              <a:t>) : </a:t>
            </a:r>
            <a:r>
              <a:rPr lang="en-US" altLang="ko-KR" sz="1000" dirty="0" smtClean="0"/>
              <a:t>1.82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5158820" y="4216444"/>
            <a:ext cx="308685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SCFI-WC America (base port</a:t>
            </a:r>
            <a:r>
              <a:rPr lang="en-US" altLang="ko-KR" sz="1000" b="1" dirty="0" smtClean="0"/>
              <a:t>)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2.43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114" name="타원 113"/>
          <p:cNvSpPr/>
          <p:nvPr/>
        </p:nvSpPr>
        <p:spPr>
          <a:xfrm>
            <a:off x="1295400" y="2584416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016148" y="258521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910387" y="4247174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262558" y="425877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8" y="1276349"/>
            <a:ext cx="1943320" cy="130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63" y="1285578"/>
            <a:ext cx="1867467" cy="115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33" y="1237370"/>
            <a:ext cx="1941863" cy="1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31" y="1276349"/>
            <a:ext cx="1882404" cy="116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6" y="2922805"/>
            <a:ext cx="1959211" cy="131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63" y="2962344"/>
            <a:ext cx="1852530" cy="11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10" y="2962343"/>
            <a:ext cx="1900508" cy="128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32" y="2952750"/>
            <a:ext cx="186805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0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33" y="1275938"/>
            <a:ext cx="1981198" cy="133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8" y="1276350"/>
            <a:ext cx="1981551" cy="133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 적용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Dynamic Time </a:t>
            </a:r>
            <a:r>
              <a:rPr lang="en-US" altLang="ko-KR" dirty="0" smtClean="0"/>
              <a:t>Warping (2020) (20%)</a:t>
            </a:r>
            <a:endParaRPr lang="en-US" altLang="ko-KR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1062787" y="2539677"/>
            <a:ext cx="297581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SCFI-EC America (base port): </a:t>
            </a:r>
            <a:r>
              <a:rPr lang="en-US" altLang="ko-KR" sz="1000" dirty="0" smtClean="0"/>
              <a:t>2.63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4953000" y="2568029"/>
            <a:ext cx="310944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SCFI-ANZ (Melbourne</a:t>
            </a:r>
            <a:r>
              <a:rPr lang="en-US" altLang="ko-KR" sz="1000" b="1" dirty="0" smtClean="0"/>
              <a:t>) : </a:t>
            </a:r>
            <a:r>
              <a:rPr lang="en-US" altLang="ko-KR" sz="1000" dirty="0" smtClean="0"/>
              <a:t>2.97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114" name="타원 113"/>
          <p:cNvSpPr/>
          <p:nvPr/>
        </p:nvSpPr>
        <p:spPr>
          <a:xfrm>
            <a:off x="1295400" y="2584416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016148" y="258521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1276349"/>
            <a:ext cx="1882407" cy="11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98" y="1276350"/>
            <a:ext cx="18499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5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sz="1600" dirty="0" smtClean="0"/>
              <a:t>Reason for making subset</a:t>
            </a:r>
            <a:endParaRPr lang="en-US" altLang="ko-KR" sz="1600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근거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latinLnBrk="0">
              <a:buNone/>
            </a:pP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상재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형께서 말씀해주신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20%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기준으로 분리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66950"/>
            <a:ext cx="3419764" cy="245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3044231"/>
            <a:ext cx="4725987" cy="1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7239000" y="3181350"/>
            <a:ext cx="10668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19621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Q&amp;A</a:t>
            </a:r>
            <a:endParaRPr lang="ko-KR" altLang="en-US" sz="40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832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19873</TotalTime>
  <Words>141</Words>
  <Application>Microsoft Office PowerPoint</Application>
  <PresentationFormat>화면 슬라이드 쇼(16:9)</PresentationFormat>
  <Paragraphs>56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맑은 고딕</vt:lpstr>
      <vt:lpstr>나눔고딕 ExtraBold</vt:lpstr>
      <vt:lpstr>Calibri</vt:lpstr>
      <vt:lpstr>Calibri Light</vt:lpstr>
      <vt:lpstr>Cambria</vt:lpstr>
      <vt:lpstr>Office 테마</vt:lpstr>
      <vt:lpstr>PowerPoint 프레젠테이션</vt:lpstr>
      <vt:lpstr>Dynamic Time Warping (2018) (20%)</vt:lpstr>
      <vt:lpstr>Reason for making subset</vt:lpstr>
      <vt:lpstr>Dynamic Time Warping (2020) (20%)</vt:lpstr>
      <vt:lpstr>Dynamic Time Warping (2020) (20%)</vt:lpstr>
      <vt:lpstr>Reason for making subset</vt:lpstr>
      <vt:lpstr>PowerPoint 프레젠테이션</vt:lpstr>
    </vt:vector>
  </TitlesOfParts>
  <Company>IdeasResearch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이현재</cp:lastModifiedBy>
  <cp:revision>2210</cp:revision>
  <cp:lastPrinted>2021-12-12T14:40:21Z</cp:lastPrinted>
  <dcterms:created xsi:type="dcterms:W3CDTF">2016-10-05T02:16:34Z</dcterms:created>
  <dcterms:modified xsi:type="dcterms:W3CDTF">2022-05-22T09:41:28Z</dcterms:modified>
</cp:coreProperties>
</file>