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09" r:id="rId4"/>
    <p:sldId id="289" r:id="rId5"/>
    <p:sldId id="290" r:id="rId6"/>
    <p:sldId id="306" r:id="rId7"/>
    <p:sldId id="305" r:id="rId8"/>
    <p:sldId id="303" r:id="rId9"/>
    <p:sldId id="300" r:id="rId10"/>
    <p:sldId id="308" r:id="rId11"/>
    <p:sldId id="307" r:id="rId12"/>
    <p:sldId id="304" r:id="rId13"/>
    <p:sldId id="302" r:id="rId14"/>
    <p:sldId id="299" r:id="rId15"/>
  </p:sldIdLst>
  <p:sldSz cx="9144000" cy="5143500" type="screen16x9"/>
  <p:notesSz cx="7104063" cy="10234613"/>
  <p:embeddedFontLst>
    <p:embeddedFont>
      <p:font typeface="나눔고딕" panose="020D0604000000000000" pitchFamily="50" charset="-127"/>
      <p:regular r:id="rId17"/>
      <p:bold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나눔고딕 ExtraBold" panose="020D0904000000000000" pitchFamily="50" charset="-127"/>
      <p:bold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8F5"/>
    <a:srgbClr val="006583"/>
    <a:srgbClr val="F2DCDB"/>
    <a:srgbClr val="FFFFFF"/>
    <a:srgbClr val="6AD2AD"/>
    <a:srgbClr val="7CBAC9"/>
    <a:srgbClr val="B4E8D6"/>
    <a:srgbClr val="57C7A0"/>
    <a:srgbClr val="329FD7"/>
    <a:srgbClr val="32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0858F-BADC-44FA-8100-857C7C51A68B}" v="10" dt="2022-01-18T06:54:00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296" autoAdjust="0"/>
  </p:normalViewPr>
  <p:slideViewPr>
    <p:cSldViewPr>
      <p:cViewPr varScale="1">
        <p:scale>
          <a:sx n="116" d="100"/>
          <a:sy n="116" d="100"/>
        </p:scale>
        <p:origin x="-648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heeeeekim@gmail.com" userId="fa58bf7f09caa136" providerId="LiveId" clId="{DE80858F-BADC-44FA-8100-857C7C51A68B}"/>
    <pc:docChg chg="delSld modSld sldOrd">
      <pc:chgData name="doheeeeekim@gmail.com" userId="fa58bf7f09caa136" providerId="LiveId" clId="{DE80858F-BADC-44FA-8100-857C7C51A68B}" dt="2022-01-18T07:05:55.304" v="65" actId="14100"/>
      <pc:docMkLst>
        <pc:docMk/>
      </pc:docMkLst>
      <pc:sldChg chg="ord">
        <pc:chgData name="doheeeeekim@gmail.com" userId="fa58bf7f09caa136" providerId="LiveId" clId="{DE80858F-BADC-44FA-8100-857C7C51A68B}" dt="2022-01-18T06:47:44.443" v="3"/>
        <pc:sldMkLst>
          <pc:docMk/>
          <pc:sldMk cId="2454376876" sldId="320"/>
        </pc:sldMkLst>
      </pc:sldChg>
      <pc:sldChg chg="modSp mod">
        <pc:chgData name="doheeeeekim@gmail.com" userId="fa58bf7f09caa136" providerId="LiveId" clId="{DE80858F-BADC-44FA-8100-857C7C51A68B}" dt="2022-01-18T06:54:00.404" v="60"/>
        <pc:sldMkLst>
          <pc:docMk/>
          <pc:sldMk cId="2014290599" sldId="322"/>
        </pc:sldMkLst>
        <pc:spChg chg="mod">
          <ac:chgData name="doheeeeekim@gmail.com" userId="fa58bf7f09caa136" providerId="LiveId" clId="{DE80858F-BADC-44FA-8100-857C7C51A68B}" dt="2022-01-18T06:54:00.404" v="60"/>
          <ac:spMkLst>
            <pc:docMk/>
            <pc:sldMk cId="2014290599" sldId="322"/>
            <ac:spMk id="3" creationId="{E9042391-594E-4D06-9021-9EF4ACF38209}"/>
          </ac:spMkLst>
        </pc:spChg>
      </pc:sldChg>
      <pc:sldChg chg="del">
        <pc:chgData name="doheeeeekim@gmail.com" userId="fa58bf7f09caa136" providerId="LiveId" clId="{DE80858F-BADC-44FA-8100-857C7C51A68B}" dt="2022-01-18T06:48:30.954" v="4" actId="47"/>
        <pc:sldMkLst>
          <pc:docMk/>
          <pc:sldMk cId="4196683257" sldId="324"/>
        </pc:sldMkLst>
      </pc:sldChg>
      <pc:sldChg chg="modSp mod">
        <pc:chgData name="doheeeeekim@gmail.com" userId="fa58bf7f09caa136" providerId="LiveId" clId="{DE80858F-BADC-44FA-8100-857C7C51A68B}" dt="2022-01-18T06:53:04.149" v="13"/>
        <pc:sldMkLst>
          <pc:docMk/>
          <pc:sldMk cId="587483555" sldId="325"/>
        </pc:sldMkLst>
        <pc:spChg chg="mod">
          <ac:chgData name="doheeeeekim@gmail.com" userId="fa58bf7f09caa136" providerId="LiveId" clId="{DE80858F-BADC-44FA-8100-857C7C51A68B}" dt="2022-01-18T06:53:04.149" v="13"/>
          <ac:spMkLst>
            <pc:docMk/>
            <pc:sldMk cId="587483555" sldId="325"/>
            <ac:spMk id="13" creationId="{00000000-0000-0000-0000-000000000000}"/>
          </ac:spMkLst>
        </pc:spChg>
        <pc:picChg chg="mod">
          <ac:chgData name="doheeeeekim@gmail.com" userId="fa58bf7f09caa136" providerId="LiveId" clId="{DE80858F-BADC-44FA-8100-857C7C51A68B}" dt="2022-01-18T06:51:40.057" v="5" actId="14100"/>
          <ac:picMkLst>
            <pc:docMk/>
            <pc:sldMk cId="587483555" sldId="325"/>
            <ac:picMk id="28" creationId="{3EBDB7BA-D7D4-48D8-9192-601743E075A7}"/>
          </ac:picMkLst>
        </pc:picChg>
      </pc:sldChg>
      <pc:sldChg chg="modSp mod">
        <pc:chgData name="doheeeeekim@gmail.com" userId="fa58bf7f09caa136" providerId="LiveId" clId="{DE80858F-BADC-44FA-8100-857C7C51A68B}" dt="2022-01-18T06:52:59.213" v="9"/>
        <pc:sldMkLst>
          <pc:docMk/>
          <pc:sldMk cId="4074791656" sldId="326"/>
        </pc:sldMkLst>
        <pc:spChg chg="mod">
          <ac:chgData name="doheeeeekim@gmail.com" userId="fa58bf7f09caa136" providerId="LiveId" clId="{DE80858F-BADC-44FA-8100-857C7C51A68B}" dt="2022-01-18T06:52:59.213" v="9"/>
          <ac:spMkLst>
            <pc:docMk/>
            <pc:sldMk cId="4074791656" sldId="326"/>
            <ac:spMk id="13" creationId="{00000000-0000-0000-0000-000000000000}"/>
          </ac:spMkLst>
        </pc:spChg>
      </pc:sldChg>
      <pc:sldChg chg="addSp modSp mod">
        <pc:chgData name="doheeeeekim@gmail.com" userId="fa58bf7f09caa136" providerId="LiveId" clId="{DE80858F-BADC-44FA-8100-857C7C51A68B}" dt="2022-01-18T07:05:55.304" v="65" actId="14100"/>
        <pc:sldMkLst>
          <pc:docMk/>
          <pc:sldMk cId="2254644138" sldId="327"/>
        </pc:sldMkLst>
        <pc:picChg chg="add mod">
          <ac:chgData name="doheeeeekim@gmail.com" userId="fa58bf7f09caa136" providerId="LiveId" clId="{DE80858F-BADC-44FA-8100-857C7C51A68B}" dt="2022-01-18T07:05:40.306" v="62" actId="1076"/>
          <ac:picMkLst>
            <pc:docMk/>
            <pc:sldMk cId="2254644138" sldId="327"/>
            <ac:picMk id="21" creationId="{B0E9EE09-6EF0-4ACB-816D-3705BF3CBC73}"/>
          </ac:picMkLst>
        </pc:picChg>
        <pc:picChg chg="add mod">
          <ac:chgData name="doheeeeekim@gmail.com" userId="fa58bf7f09caa136" providerId="LiveId" clId="{DE80858F-BADC-44FA-8100-857C7C51A68B}" dt="2022-01-18T07:05:55.304" v="65" actId="14100"/>
          <ac:picMkLst>
            <pc:docMk/>
            <pc:sldMk cId="2254644138" sldId="327"/>
            <ac:picMk id="23" creationId="{E8BFA156-6865-485A-96D5-9C4C52E1F1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F9688C6-5A19-4B42-9575-D847E9CBE7C7}" type="datetimeFigureOut">
              <a:rPr lang="ko-KR" altLang="en-US" smtClean="0"/>
              <a:t>2022-05-22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60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04950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47800" y="2242202"/>
            <a:ext cx="64008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2" y="133350"/>
            <a:ext cx="1286735" cy="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737148" y="4857750"/>
            <a:ext cx="1669704" cy="188119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288"/>
            <a:ext cx="900797" cy="338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905619" y="5086350"/>
            <a:ext cx="3238872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7800" y="3409950"/>
            <a:ext cx="6400800" cy="742950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BAE LAB.</a:t>
            </a:r>
            <a:endParaRPr lang="en-US" altLang="ko-KR" sz="140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i="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endParaRPr lang="ko-KR" altLang="en-US" sz="105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9739" y="15811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MSE Subset</a:t>
            </a:r>
          </a:p>
          <a:p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7" y="1203605"/>
            <a:ext cx="1567997" cy="106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+mj-lt"/>
                <a:ea typeface="나눔고딕 ExtraBold" panose="020D0904000000000000" pitchFamily="50" charset="-127"/>
              </a:rPr>
              <a:t>이미지 유사도 측정 </a:t>
            </a:r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(MSE) (2020) (20%)</a:t>
            </a:r>
            <a:endParaRPr lang="en-US" altLang="ko-KR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2400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294333" y="2316783"/>
            <a:ext cx="25188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Prices(3500,4000 </a:t>
            </a:r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TEU)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+4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lag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549.82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31278" y="3287787"/>
            <a:ext cx="19075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 </a:t>
            </a:r>
          </a:p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69" y="1814999"/>
            <a:ext cx="2209181" cy="147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3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35" y="2882516"/>
            <a:ext cx="1531923" cy="101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07" y="2854312"/>
            <a:ext cx="1604730" cy="102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0" y="2857195"/>
            <a:ext cx="1594842" cy="103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6" y="2835855"/>
            <a:ext cx="1544588" cy="106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1" y="1284408"/>
            <a:ext cx="1545628" cy="101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19" y="1272004"/>
            <a:ext cx="1533574" cy="99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88" y="1237744"/>
            <a:ext cx="1560216" cy="10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5" y="1243910"/>
            <a:ext cx="1560059" cy="102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+mj-lt"/>
                <a:ea typeface="나눔고딕 ExtraBold" panose="020D0904000000000000" pitchFamily="50" charset="-127"/>
              </a:rPr>
              <a:t>이미지 유사도 측정 </a:t>
            </a:r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(MSE) (2020) (50%)</a:t>
            </a:r>
            <a:endParaRPr lang="en-US" altLang="ko-KR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47671" y="2312635"/>
            <a:ext cx="251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Prices(13000,13500 </a:t>
            </a:r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TEU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506.96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34" y="3983560"/>
            <a:ext cx="197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Prices(13000,14000 </a:t>
            </a:r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TEU)</a:t>
            </a:r>
          </a:p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534.14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04004" y="3983559"/>
            <a:ext cx="20589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SCFI-S Africa (Durban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538.84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79845" y="3974023"/>
            <a:ext cx="19075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SCFI-ANZ (Melbourne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-4 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544.07</a:t>
            </a:r>
            <a:endParaRPr lang="ko-KR" altLang="en-US" sz="7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50544" y="2286312"/>
            <a:ext cx="19658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SCFI-Europe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507.49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17992" y="2286312"/>
            <a:ext cx="1907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SCFI-Med</a:t>
            </a: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519.51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39023" y="3983561"/>
            <a:ext cx="19361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SCFI-EC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America</a:t>
            </a:r>
          </a:p>
          <a:p>
            <a:pPr algn="ctr"/>
            <a:endParaRPr lang="en-US" altLang="ko-KR" sz="7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-8 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538.32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2400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7910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411714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3663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52400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79101" y="285554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391309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50336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264730" y="2335928"/>
            <a:ext cx="25188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Average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Earnings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lag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495.46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31278" y="3287787"/>
            <a:ext cx="19075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 </a:t>
            </a:r>
          </a:p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69" y="1814999"/>
            <a:ext cx="2209181" cy="147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8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20" y="2887351"/>
            <a:ext cx="1646476" cy="105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67" y="2884790"/>
            <a:ext cx="1524733" cy="10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6" y="2857195"/>
            <a:ext cx="1564655" cy="102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196" y="1279763"/>
            <a:ext cx="1558221" cy="102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83" y="1284409"/>
            <a:ext cx="1504213" cy="98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02" y="1237744"/>
            <a:ext cx="1625658" cy="104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7" y="1203605"/>
            <a:ext cx="1567997" cy="106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+mj-lt"/>
                <a:ea typeface="나눔고딕 ExtraBold" panose="020D0904000000000000" pitchFamily="50" charset="-127"/>
              </a:rPr>
              <a:t>이미지 유사도 측정 </a:t>
            </a:r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(MSE) (2020) (50%)</a:t>
            </a:r>
            <a:endParaRPr lang="en-US" altLang="ko-KR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47671" y="2312635"/>
            <a:ext cx="251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SCFI-W Africa (Lagos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-8 week 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566.02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34" y="3983560"/>
            <a:ext cx="197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SCFI-Persian Gulf (Dubai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571.25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04004" y="3983559"/>
            <a:ext cx="20589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Prices(1650,1850 </a:t>
            </a:r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TEU)</a:t>
            </a: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607.31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50544" y="2286312"/>
            <a:ext cx="19658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SCFI-WC America (base port)</a:t>
            </a:r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+4 week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566.54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17992" y="2286312"/>
            <a:ext cx="1907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SCFI-SE Asia (Singapore)</a:t>
            </a:r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-4 week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569.68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39023" y="3983561"/>
            <a:ext cx="19361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SCFI-S America (Santos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endParaRPr lang="en-US" altLang="ko-KR" sz="7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+4 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587.45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2400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7910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411714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3663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52400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79101" y="285554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391309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294333" y="2316783"/>
            <a:ext cx="25188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Prices(3500,4000 </a:t>
            </a:r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TEU)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+4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lag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549.82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31278" y="3287787"/>
            <a:ext cx="19075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 </a:t>
            </a:r>
          </a:p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69" y="1814999"/>
            <a:ext cx="2209181" cy="147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0071" y="120015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369794" y="120499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11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989641" y="1199269"/>
            <a:ext cx="34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12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94520" y="2837926"/>
            <a:ext cx="34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721221" y="2827044"/>
            <a:ext cx="34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14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334098" y="2822690"/>
            <a:ext cx="34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3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sz="1600" dirty="0" smtClean="0"/>
              <a:t>Reason for making subset</a:t>
            </a:r>
            <a:endParaRPr lang="en-US" altLang="ko-KR" sz="1600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근거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latinLnBrk="0">
              <a:buNone/>
            </a:pP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값들에 대한 박스 플롯을 그리고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중위수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(50%)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안에 있는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들을 우선 선택한 뒤에 각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중에서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MSE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가장 작은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lag type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도출하기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상재 형께서 말씀하신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안에 있는 것들만 도출하기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8" y="2219843"/>
            <a:ext cx="340908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3863"/>
            <a:ext cx="3581400" cy="57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86332"/>
            <a:ext cx="4038600" cy="47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858000" y="3181350"/>
            <a:ext cx="762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19843"/>
            <a:ext cx="5502275" cy="33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9621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Q&amp;A</a:t>
            </a:r>
            <a:endParaRPr lang="ko-KR" altLang="en-US" sz="40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32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sz="1600" dirty="0" smtClean="0"/>
              <a:t>Reason for making subset</a:t>
            </a:r>
            <a:endParaRPr lang="en-US" altLang="ko-KR" sz="1600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피드백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latinLnBrk="0">
              <a:buNone/>
            </a:pP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일단 전처리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그래프의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축의 범위를 동일하게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하지 않고 반전에 대한 검증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 / 2020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데이터 나누기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Subset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만든 것에 대한 근거 마련하기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0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/>
              <a:t>반전 고려</a:t>
            </a:r>
            <a:endParaRPr lang="en-US" altLang="ko-KR" sz="1600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이미지의 크기는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432 x 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288 (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124,416)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만약에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이미지의 특정 픽셀 자리에 선이 지나가는데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이미지에 지나가지 않는다면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(255-0)^2  / (432 * 288)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만큼의 차이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0.52</a:t>
            </a:r>
          </a:p>
          <a:p>
            <a:pPr latinLnBrk="0"/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주관적 생각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1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그림과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그림은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1655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개와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1724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중에서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1109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개가 다른 것이고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그림과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그림은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각각의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1724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중에서 우리 눈에는 보이지 않고 식별할 수 없지만 그 중에서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1217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개만 다른 것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latinLnBrk="0">
              <a:buNone/>
            </a:pP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429" y="3400425"/>
            <a:ext cx="2067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Average Earnings&gt;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38350"/>
            <a:ext cx="20478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38350"/>
            <a:ext cx="20649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30278"/>
            <a:ext cx="2064925" cy="137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왼쪽/오른쪽 화살표 1"/>
          <p:cNvSpPr/>
          <p:nvPr/>
        </p:nvSpPr>
        <p:spPr>
          <a:xfrm>
            <a:off x="5575209" y="2647950"/>
            <a:ext cx="457200" cy="2286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2743201" y="2647950"/>
            <a:ext cx="457200" cy="2286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3400425"/>
            <a:ext cx="2067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SCFI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4544" y="3400425"/>
            <a:ext cx="2067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Reversed SCFI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6727" y="2381543"/>
            <a:ext cx="610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MSE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498735" y="2386340"/>
            <a:ext cx="610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MSE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0527" y="2877802"/>
            <a:ext cx="762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577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smtClean="0"/>
              <a:t>1109 </a:t>
            </a:r>
          </a:p>
          <a:p>
            <a:pPr algn="ctr"/>
            <a:r>
              <a:rPr lang="en-US" altLang="ko-KR" sz="1100" dirty="0" smtClean="0"/>
              <a:t>diff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1316" y="2877802"/>
            <a:ext cx="704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633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smtClean="0"/>
              <a:t>1217 diff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18430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값이 </a:t>
            </a:r>
            <a:r>
              <a:rPr lang="en-US" altLang="ko-KR" sz="600" dirty="0" smtClean="0"/>
              <a:t>255(</a:t>
            </a:r>
            <a:r>
              <a:rPr lang="ko-KR" altLang="en-US" sz="600" dirty="0" smtClean="0"/>
              <a:t>선이 지나간 곳</a:t>
            </a:r>
            <a:r>
              <a:rPr lang="en-US" altLang="ko-KR" sz="600" dirty="0" smtClean="0"/>
              <a:t>)</a:t>
            </a:r>
            <a:r>
              <a:rPr lang="ko-KR" altLang="en-US" sz="600" dirty="0" smtClean="0"/>
              <a:t>인 </a:t>
            </a:r>
            <a:r>
              <a:rPr lang="en-US" altLang="ko-KR" sz="600" dirty="0" smtClean="0"/>
              <a:t>pixel </a:t>
            </a:r>
            <a:r>
              <a:rPr lang="ko-KR" altLang="en-US" sz="600" dirty="0" smtClean="0"/>
              <a:t>개수는 </a:t>
            </a:r>
            <a:r>
              <a:rPr lang="en-US" altLang="ko-KR" sz="600" dirty="0" smtClean="0"/>
              <a:t>1724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227382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값이 </a:t>
            </a:r>
            <a:r>
              <a:rPr lang="en-US" altLang="ko-KR" sz="600" dirty="0" smtClean="0"/>
              <a:t>255(</a:t>
            </a:r>
            <a:r>
              <a:rPr lang="ko-KR" altLang="en-US" sz="600" dirty="0" smtClean="0"/>
              <a:t>선이 지나간 곳</a:t>
            </a:r>
            <a:r>
              <a:rPr lang="en-US" altLang="ko-KR" sz="600" dirty="0" smtClean="0"/>
              <a:t>)</a:t>
            </a:r>
            <a:r>
              <a:rPr lang="ko-KR" altLang="en-US" sz="600" dirty="0" smtClean="0"/>
              <a:t>인 </a:t>
            </a:r>
            <a:r>
              <a:rPr lang="en-US" altLang="ko-KR" sz="600" dirty="0" smtClean="0"/>
              <a:t>pixel </a:t>
            </a:r>
            <a:r>
              <a:rPr lang="ko-KR" altLang="en-US" sz="600" dirty="0" smtClean="0"/>
              <a:t>개수는 </a:t>
            </a:r>
            <a:r>
              <a:rPr lang="en-US" altLang="ko-KR" sz="600" dirty="0" smtClean="0"/>
              <a:t>1724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21378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값이 </a:t>
            </a:r>
            <a:r>
              <a:rPr lang="en-US" altLang="ko-KR" sz="600" dirty="0" smtClean="0"/>
              <a:t>255(</a:t>
            </a:r>
            <a:r>
              <a:rPr lang="ko-KR" altLang="en-US" sz="600" dirty="0" smtClean="0"/>
              <a:t>선이 지나간 곳</a:t>
            </a:r>
            <a:r>
              <a:rPr lang="en-US" altLang="ko-KR" sz="600" dirty="0" smtClean="0"/>
              <a:t>)</a:t>
            </a:r>
            <a:r>
              <a:rPr lang="ko-KR" altLang="en-US" sz="600" dirty="0" smtClean="0"/>
              <a:t>인 </a:t>
            </a:r>
            <a:r>
              <a:rPr lang="en-US" altLang="ko-KR" sz="600" dirty="0" smtClean="0"/>
              <a:t>pixel </a:t>
            </a:r>
            <a:r>
              <a:rPr lang="ko-KR" altLang="en-US" sz="600" dirty="0" smtClean="0"/>
              <a:t>개수는 </a:t>
            </a:r>
            <a:r>
              <a:rPr lang="en-US" altLang="ko-KR" sz="600" dirty="0" smtClean="0"/>
              <a:t>1655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9226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유사도 측정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(MSE)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Mean Squared Error</a:t>
            </a:r>
          </a:p>
          <a:p>
            <a:pPr lvl="1" latinLnBrk="0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이미지의 각 픽셀간 차이를 평균 내어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유사도를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파악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 latinLnBrk="0">
              <a:buNone/>
            </a:pP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 과정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6926"/>
            <a:ext cx="2895600" cy="55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1" y="2463875"/>
            <a:ext cx="1676400" cy="111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41" y="2463875"/>
            <a:ext cx="1699399" cy="11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480" y="2472748"/>
            <a:ext cx="1676399" cy="11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오른쪽 화살표 18"/>
          <p:cNvSpPr/>
          <p:nvPr/>
        </p:nvSpPr>
        <p:spPr>
          <a:xfrm>
            <a:off x="2763641" y="2869626"/>
            <a:ext cx="4572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030216" y="2869626"/>
            <a:ext cx="4572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41" y="3126126"/>
            <a:ext cx="1198759" cy="43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66" y="3126126"/>
            <a:ext cx="1383670" cy="42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541" y="3355296"/>
            <a:ext cx="828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641" y="3660096"/>
            <a:ext cx="21625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•3 Channels</a:t>
            </a:r>
          </a:p>
          <a:p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Pixel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33" y="2233940"/>
            <a:ext cx="2067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원본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3832" y="2230066"/>
            <a:ext cx="2067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흑백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91771" y="2230065"/>
            <a:ext cx="2067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&lt;Threshold&gt;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8041" y="3660096"/>
            <a:ext cx="21625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•1 Channel </a:t>
            </a:r>
          </a:p>
          <a:p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Pixel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633" y="3660096"/>
            <a:ext cx="21625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•1 Channel</a:t>
            </a:r>
          </a:p>
          <a:p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고정된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Pixel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+mj-lt"/>
                <a:ea typeface="나눔고딕 ExtraBold" panose="020D0904000000000000" pitchFamily="50" charset="-127"/>
              </a:rPr>
              <a:t>이미지 유사도 측정 </a:t>
            </a:r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(MSE) (2018) (20%)</a:t>
            </a:r>
            <a:endParaRPr lang="en-US" altLang="ko-KR" sz="160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69" y="1814999"/>
            <a:ext cx="2196353" cy="147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" y="1258738"/>
            <a:ext cx="1491278" cy="98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-264730" y="2286312"/>
            <a:ext cx="251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Prices(13000,13500 </a:t>
            </a:r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TEU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 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577.0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738" y="1258738"/>
            <a:ext cx="1518749" cy="101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0" y="2906816"/>
            <a:ext cx="1508163" cy="99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834" y="3983560"/>
            <a:ext cx="19797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Prices(1650,1850 TEU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713.41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1" y="1258738"/>
            <a:ext cx="1425594" cy="99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58" y="1280984"/>
            <a:ext cx="1472666" cy="97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3250544" y="2286312"/>
            <a:ext cx="19658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Prices(3500, 4000 TEU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602.61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17992" y="2286312"/>
            <a:ext cx="19075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Prices(13000,14000 TEU) </a:t>
            </a:r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-8 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617.24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0500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7910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411714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3663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52400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5400" y="2286312"/>
            <a:ext cx="251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Average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Earnings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-4 week lag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585.36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31278" y="3287787"/>
            <a:ext cx="19075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 </a:t>
            </a:r>
          </a:p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+mj-lt"/>
                <a:ea typeface="나눔고딕 ExtraBold" panose="020D0904000000000000" pitchFamily="50" charset="-127"/>
              </a:rPr>
              <a:t>이미지 유사도 측정 </a:t>
            </a:r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(MSE) (2018) (50%)</a:t>
            </a:r>
            <a:endParaRPr lang="en-US" altLang="ko-KR" sz="160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69" y="1814999"/>
            <a:ext cx="2196353" cy="147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" y="1258738"/>
            <a:ext cx="1491278" cy="98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-264730" y="2286312"/>
            <a:ext cx="251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Prices(13000,13500 </a:t>
            </a:r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TEU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 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577.0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738" y="1258738"/>
            <a:ext cx="1518749" cy="101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0" y="2906816"/>
            <a:ext cx="1508163" cy="99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834" y="3983560"/>
            <a:ext cx="19797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Prices(1650,1850 TEU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713.41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136" y="2926290"/>
            <a:ext cx="1492709" cy="976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3204004" y="3983559"/>
            <a:ext cx="20589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PCI- West Coast North America </a:t>
            </a:r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1090.23 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1" y="2900088"/>
            <a:ext cx="1518137" cy="100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979845" y="3974023"/>
            <a:ext cx="19075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Bunker Prices </a:t>
            </a:r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+8 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1114.27</a:t>
            </a:r>
            <a:endParaRPr lang="ko-KR" altLang="en-US" sz="7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1" y="1258738"/>
            <a:ext cx="1425594" cy="99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58" y="1280984"/>
            <a:ext cx="1472666" cy="97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3250544" y="2286312"/>
            <a:ext cx="19658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Prices(3500, 4000 TEU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602.61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17992" y="2286312"/>
            <a:ext cx="19075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Prices(13000,14000 TEU) </a:t>
            </a:r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-8 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617.24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73" y="2921708"/>
            <a:ext cx="1481930" cy="97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1639023" y="3983561"/>
            <a:ext cx="19361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 Year Finance based on Libor</a:t>
            </a:r>
            <a:r>
              <a:rPr lang="en-US" altLang="ko-KR" sz="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7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-8 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799.12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0500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7910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411714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3663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52400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79101" y="285554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391309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50336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5400" y="2286312"/>
            <a:ext cx="251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Average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Earnings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-4 week lag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585.36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31278" y="3287787"/>
            <a:ext cx="19075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 </a:t>
            </a:r>
          </a:p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984587" y="4171950"/>
            <a:ext cx="121941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58" y="1243662"/>
            <a:ext cx="1608242" cy="107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87" y="1238883"/>
            <a:ext cx="1578127" cy="105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" y="1243662"/>
            <a:ext cx="1521291" cy="100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+mj-lt"/>
                <a:ea typeface="나눔고딕 ExtraBold" panose="020D0904000000000000" pitchFamily="50" charset="-127"/>
              </a:rPr>
              <a:t>이미지 유사도 측정 </a:t>
            </a:r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(MSE) (2018) </a:t>
            </a:r>
            <a:r>
              <a:rPr lang="en-US" altLang="ko-KR" sz="1600" dirty="0">
                <a:ea typeface="나눔고딕 ExtraBold" panose="020D0904000000000000" pitchFamily="50" charset="-127"/>
              </a:rPr>
              <a:t>(50%)</a:t>
            </a:r>
            <a:endParaRPr lang="en-US" altLang="ko-KR" sz="160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69" y="1814999"/>
            <a:ext cx="2196353" cy="147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-264730" y="2286312"/>
            <a:ext cx="251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Exchange Rates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China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1163.4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50544" y="2286312"/>
            <a:ext cx="19658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Total Container ships TEU </a:t>
            </a:r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+8 week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1196.85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0500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7910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411714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5400" y="2286312"/>
            <a:ext cx="251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Total Container ships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Number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lag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1184.31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31278" y="3287787"/>
            <a:ext cx="19075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 </a:t>
            </a:r>
          </a:p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30071" y="120015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73614" y="1200646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9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sz="1600" dirty="0" smtClean="0"/>
              <a:t>Reason for making subset</a:t>
            </a:r>
            <a:endParaRPr lang="en-US" altLang="ko-KR" sz="1600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근거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latinLnBrk="0">
              <a:buNone/>
            </a:pP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값들에 대한 박스 플롯을 그리고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중위수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(50%)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안에 있는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들을 우선 선택한 뒤에 각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중에서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MSE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가장 작은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lag type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도출하기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상재 형께서 말씀해주신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기준으로 분리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86150"/>
            <a:ext cx="3581400" cy="54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76550"/>
            <a:ext cx="5024829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0750"/>
            <a:ext cx="318914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6477000" y="3867150"/>
            <a:ext cx="762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006" y="2343150"/>
            <a:ext cx="5206416" cy="30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35" y="2882516"/>
            <a:ext cx="1531923" cy="101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07" y="2854312"/>
            <a:ext cx="1604730" cy="102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0" y="2857195"/>
            <a:ext cx="1594842" cy="103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6" y="2835855"/>
            <a:ext cx="1544588" cy="106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1" y="1284408"/>
            <a:ext cx="1545628" cy="101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19" y="1272004"/>
            <a:ext cx="1533574" cy="99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88" y="1237744"/>
            <a:ext cx="1560216" cy="10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5" y="1243910"/>
            <a:ext cx="1560059" cy="102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+mj-lt"/>
                <a:ea typeface="나눔고딕 ExtraBold" panose="020D0904000000000000" pitchFamily="50" charset="-127"/>
              </a:rPr>
              <a:t>이미지 유사도 측정 </a:t>
            </a:r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(MSE) (2020) (20%)</a:t>
            </a:r>
            <a:endParaRPr lang="en-US" altLang="ko-KR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47671" y="2312635"/>
            <a:ext cx="251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Prices(13000,13500 </a:t>
            </a:r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TEU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506.96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34" y="3983560"/>
            <a:ext cx="1979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Newbuilding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Prices(13000,14000 </a:t>
            </a:r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TEU)</a:t>
            </a:r>
          </a:p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534.14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04004" y="3983559"/>
            <a:ext cx="20589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SCFI-S Africa (Durban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538.84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79845" y="3974023"/>
            <a:ext cx="19075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SCFI-ANZ (Melbourne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-4 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544.07</a:t>
            </a:r>
            <a:endParaRPr lang="ko-KR" altLang="en-US" sz="7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50544" y="2286312"/>
            <a:ext cx="19658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SCFI-Europe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507.49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17992" y="2286312"/>
            <a:ext cx="1907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SCFI-Med</a:t>
            </a:r>
          </a:p>
          <a:p>
            <a:pPr algn="ctr"/>
            <a:endParaRPr lang="en-US" altLang="ko-KR" sz="7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519.51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39023" y="3983561"/>
            <a:ext cx="19361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SCFI-EC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America</a:t>
            </a:r>
          </a:p>
          <a:p>
            <a:pPr algn="ctr"/>
            <a:endParaRPr lang="en-US" altLang="ko-KR" sz="7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-8 week lag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538.32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2400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7910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411714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36631" y="1200646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52400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79101" y="285554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391309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50336" y="283585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264730" y="2335928"/>
            <a:ext cx="25188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Average </a:t>
            </a:r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Earnings</a:t>
            </a:r>
          </a:p>
          <a:p>
            <a:pPr algn="ctr"/>
            <a:r>
              <a:rPr lang="en-US" altLang="ko-KR" sz="7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7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7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 lag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495.46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31278" y="3287787"/>
            <a:ext cx="19075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SCFI </a:t>
            </a:r>
          </a:p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69" y="1814999"/>
            <a:ext cx="2209181" cy="147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1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20113</TotalTime>
  <Words>840</Words>
  <Application>Microsoft Office PowerPoint</Application>
  <PresentationFormat>화면 슬라이드 쇼(16:9)</PresentationFormat>
  <Paragraphs>256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나눔고딕</vt:lpstr>
      <vt:lpstr>Cambria</vt:lpstr>
      <vt:lpstr>맑은 고딕</vt:lpstr>
      <vt:lpstr>나눔스퀘어 ExtraBold</vt:lpstr>
      <vt:lpstr>Calibri</vt:lpstr>
      <vt:lpstr>나눔고딕 ExtraBold</vt:lpstr>
      <vt:lpstr>Calibri Light</vt:lpstr>
      <vt:lpstr>Office 테마</vt:lpstr>
      <vt:lpstr>PowerPoint 프레젠테이션</vt:lpstr>
      <vt:lpstr>Reason for making subset</vt:lpstr>
      <vt:lpstr>반전 고려</vt:lpstr>
      <vt:lpstr>이미지 유사도 측정 (MSE)</vt:lpstr>
      <vt:lpstr>이미지 유사도 측정 (MSE) (2018) (20%)</vt:lpstr>
      <vt:lpstr>이미지 유사도 측정 (MSE) (2018) (50%)</vt:lpstr>
      <vt:lpstr>이미지 유사도 측정 (MSE) (2018) (50%)</vt:lpstr>
      <vt:lpstr>Reason for making subset</vt:lpstr>
      <vt:lpstr>이미지 유사도 측정 (MSE) (2020) (20%)</vt:lpstr>
      <vt:lpstr>이미지 유사도 측정 (MSE) (2020) (20%)</vt:lpstr>
      <vt:lpstr>이미지 유사도 측정 (MSE) (2020) (50%)</vt:lpstr>
      <vt:lpstr>이미지 유사도 측정 (MSE) (2020) (50%)</vt:lpstr>
      <vt:lpstr>Reason for making subset</vt:lpstr>
      <vt:lpstr>PowerPoint 프레젠테이션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2230</cp:revision>
  <cp:lastPrinted>2021-12-12T14:40:21Z</cp:lastPrinted>
  <dcterms:created xsi:type="dcterms:W3CDTF">2016-10-05T02:16:34Z</dcterms:created>
  <dcterms:modified xsi:type="dcterms:W3CDTF">2022-05-22T12:41:01Z</dcterms:modified>
</cp:coreProperties>
</file>