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798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6F7DD-6D11-49BF-AD45-60C31623C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36BB99-7964-464C-822F-0FB9A06FD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DCAB4-54E3-4A72-8004-B9F80A12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FD3D-7F57-4065-BCB8-84CBD87D82C6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4FC250-888C-40F8-945D-596225FE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9DC16-D1AC-486B-9FFE-DA23CA17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E4E3-3341-4981-93D2-53B947B78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32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9B135-3715-4A16-8C7A-EFDD4347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CD619F-CEBA-4F42-ABE2-D94F53044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49244-635A-453B-B0CE-5AAE91B0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FD3D-7F57-4065-BCB8-84CBD87D82C6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BF7C7-B9CE-48EB-A852-141729C4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9D2FB-3155-4DD1-8F4C-860A2248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E4E3-3341-4981-93D2-53B947B78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4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F6BC2-BDBA-4173-9232-6BD3E2F28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B641EC-6BC2-49BD-A4EC-2AA555F10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8AB1A-C430-4C92-8EB8-00A265B0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FD3D-7F57-4065-BCB8-84CBD87D82C6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39CDA2-5E0C-4325-9AD6-C3893C06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A7D98-AF19-465F-B7F6-A669F36B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E4E3-3341-4981-93D2-53B947B78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88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B0D6E-19D5-4ACA-8C94-8999F872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A6CEE-CF0F-47B3-83D9-838311E33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97F85D-6018-4E8A-8613-64ED8BEE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FD3D-7F57-4065-BCB8-84CBD87D82C6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2583F-6DAC-42E1-AB5F-81E283D6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866F2-ED40-45E0-8D96-BCF8C110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E4E3-3341-4981-93D2-53B947B78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71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32585-188C-42F8-A121-63993B28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725373-223C-4CCC-9A53-155885FB0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F00D6-6705-4D10-A284-26719193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FD3D-7F57-4065-BCB8-84CBD87D82C6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9817A-5190-4545-B909-EBDEEFCB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B16C4-E7F4-4FD3-8440-9793ACDD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E4E3-3341-4981-93D2-53B947B78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46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F2576-BB24-4759-B2D6-FD1984EF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8463F-A012-4711-8A9B-32C05FA50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3EAD05-9072-4146-9E23-7C69F213D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A22FBA-4CF8-4618-8397-CE8B5C24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FD3D-7F57-4065-BCB8-84CBD87D82C6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CF4D03-13EB-4D83-9D9B-031429F8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EF881C-F486-47DF-9383-CF51F490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E4E3-3341-4981-93D2-53B947B78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3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0FE56-5982-4BB5-8B62-28735AD87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A7C42-30C2-4370-BD54-9F21A058C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BD2617-7F0F-4D99-922B-8D8EEAC05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D83AF6-2604-4F0D-8733-AE6F8A961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518291-5AC3-45CE-B8FC-42B1D6BB1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685C69-64D2-48BE-B3A7-706066A2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FD3D-7F57-4065-BCB8-84CBD87D82C6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272405-6F32-4110-B32A-FF3127B0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E8FFDF-2550-4DCE-95EC-0D283597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E4E3-3341-4981-93D2-53B947B78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0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574A2-3A4A-46AC-9F94-91FB49D9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E98FD6-29C2-4313-9B4D-5C920396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FD3D-7F57-4065-BCB8-84CBD87D82C6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0D21A0-6741-4AA8-BE2A-EAA4C6D6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B7ADA7-55C4-4ACA-A88A-60587971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E4E3-3341-4981-93D2-53B947B78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1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4FA3ED-1413-412E-8045-2023BC3F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FD3D-7F57-4065-BCB8-84CBD87D82C6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D9CCCF-A483-4849-A63F-EFD009A2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FA1C3-B4CC-4D5B-B852-78093FE5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E4E3-3341-4981-93D2-53B947B78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58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9700B-5182-46A8-8AEF-D1F2139B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14750-7973-48EC-BA9D-618E2481D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8FE343-8036-4E31-9881-5F105B6D0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BAF39-3BF7-4C09-92CF-DCEA9FAD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FD3D-7F57-4065-BCB8-84CBD87D82C6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3C0A2C-8C6D-4A7A-BCB6-AF62EAFC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0A7D93-FFF5-4092-94B7-8996E96A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E4E3-3341-4981-93D2-53B947B78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40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1B357-721A-4101-940F-B818E0C4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9EA425-0D22-4477-B4E3-75F63DC6C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871C7A-01E1-4655-998F-125501339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5FD628-3E9D-4A8D-A2DD-11718F2D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FD3D-7F57-4065-BCB8-84CBD87D82C6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1FAF0C-D31A-44D5-91F2-674BEEB5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727DA7-35D0-4242-A590-D72AF3DB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E4E3-3341-4981-93D2-53B947B78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76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6F035E-8A30-4E84-AD23-D318B7661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B3D5E2-0A4F-4441-8D06-1CBC32535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93225-22F4-4DEE-B4DD-806D68529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8FD3D-7F57-4065-BCB8-84CBD87D82C6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F1379-2F4B-4C1F-A1AF-850F482FB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44A8A-0FDE-4184-BE5F-800D6A349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5E4E3-3341-4981-93D2-53B947B78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27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래픽 12" descr="남자">
            <a:extLst>
              <a:ext uri="{FF2B5EF4-FFF2-40B4-BE49-F238E27FC236}">
                <a16:creationId xmlns:a16="http://schemas.microsoft.com/office/drawing/2014/main" id="{8CCD1AFB-CABA-4215-A18F-1F38BE012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1332" y="2570069"/>
            <a:ext cx="386085" cy="412121"/>
          </a:xfrm>
          <a:prstGeom prst="rect">
            <a:avLst/>
          </a:prstGeom>
        </p:spPr>
      </p:pic>
      <p:pic>
        <p:nvPicPr>
          <p:cNvPr id="16" name="그래픽 15" descr="남자">
            <a:extLst>
              <a:ext uri="{FF2B5EF4-FFF2-40B4-BE49-F238E27FC236}">
                <a16:creationId xmlns:a16="http://schemas.microsoft.com/office/drawing/2014/main" id="{2AE65977-1435-4162-82D2-8FAB3520E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4146" y="2567690"/>
            <a:ext cx="386085" cy="412121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FBBB06A4-5446-43B3-A1F7-57B53F5BA919}"/>
              </a:ext>
            </a:extLst>
          </p:cNvPr>
          <p:cNvGrpSpPr/>
          <p:nvPr/>
        </p:nvGrpSpPr>
        <p:grpSpPr>
          <a:xfrm>
            <a:off x="1461951" y="1501860"/>
            <a:ext cx="544180" cy="927248"/>
            <a:chOff x="798352" y="1294002"/>
            <a:chExt cx="914400" cy="1459645"/>
          </a:xfrm>
        </p:grpSpPr>
        <p:pic>
          <p:nvPicPr>
            <p:cNvPr id="9" name="그래픽 8" descr="남자">
              <a:extLst>
                <a:ext uri="{FF2B5EF4-FFF2-40B4-BE49-F238E27FC236}">
                  <a16:creationId xmlns:a16="http://schemas.microsoft.com/office/drawing/2014/main" id="{4A306F0C-ACA5-49C3-BCB0-458715E20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8352" y="1294002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2A77C1-CED5-4967-9C5D-8099CA481599}"/>
                </a:ext>
              </a:extLst>
            </p:cNvPr>
            <p:cNvSpPr txBox="1"/>
            <p:nvPr/>
          </p:nvSpPr>
          <p:spPr>
            <a:xfrm>
              <a:off x="799090" y="2269154"/>
              <a:ext cx="913661" cy="484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고객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A3C0DC7-88FB-454E-A19D-C240E59E68BD}"/>
              </a:ext>
            </a:extLst>
          </p:cNvPr>
          <p:cNvSpPr txBox="1"/>
          <p:nvPr/>
        </p:nvSpPr>
        <p:spPr>
          <a:xfrm>
            <a:off x="1091713" y="302390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회원 비회원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F10F21B-F6A3-42C0-AB66-7784DE15C9C3}"/>
              </a:ext>
            </a:extLst>
          </p:cNvPr>
          <p:cNvSpPr/>
          <p:nvPr/>
        </p:nvSpPr>
        <p:spPr>
          <a:xfrm>
            <a:off x="2384727" y="1333022"/>
            <a:ext cx="1642523" cy="3304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음식 주문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8E29E93-448B-44B1-8318-2A363DBB389F}"/>
              </a:ext>
            </a:extLst>
          </p:cNvPr>
          <p:cNvSpPr/>
          <p:nvPr/>
        </p:nvSpPr>
        <p:spPr>
          <a:xfrm>
            <a:off x="2384727" y="1788665"/>
            <a:ext cx="1642523" cy="3304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음식값 결제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A115BA1-14AD-43C7-A33A-0F07D6AFDF21}"/>
              </a:ext>
            </a:extLst>
          </p:cNvPr>
          <p:cNvGrpSpPr/>
          <p:nvPr/>
        </p:nvGrpSpPr>
        <p:grpSpPr>
          <a:xfrm>
            <a:off x="1071839" y="3801244"/>
            <a:ext cx="1324402" cy="922359"/>
            <a:chOff x="142835" y="4913623"/>
            <a:chExt cx="2225431" cy="1451949"/>
          </a:xfrm>
        </p:grpSpPr>
        <p:pic>
          <p:nvPicPr>
            <p:cNvPr id="10" name="그래픽 9" descr="남자">
              <a:extLst>
                <a:ext uri="{FF2B5EF4-FFF2-40B4-BE49-F238E27FC236}">
                  <a16:creationId xmlns:a16="http://schemas.microsoft.com/office/drawing/2014/main" id="{586F9ABF-2537-46CD-925C-81B86C4C1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8352" y="4913623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27B362-7995-43A8-82F1-D7D85D476E33}"/>
                </a:ext>
              </a:extLst>
            </p:cNvPr>
            <p:cNvSpPr txBox="1"/>
            <p:nvPr/>
          </p:nvSpPr>
          <p:spPr>
            <a:xfrm>
              <a:off x="142835" y="5881079"/>
              <a:ext cx="2225431" cy="484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시스템 관리자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02C755-9C5B-41D6-AD9B-A268CC76C51C}"/>
              </a:ext>
            </a:extLst>
          </p:cNvPr>
          <p:cNvGrpSpPr/>
          <p:nvPr/>
        </p:nvGrpSpPr>
        <p:grpSpPr>
          <a:xfrm>
            <a:off x="6591004" y="3538523"/>
            <a:ext cx="1144865" cy="915179"/>
            <a:chOff x="9184093" y="1273600"/>
            <a:chExt cx="1923750" cy="1440649"/>
          </a:xfrm>
        </p:grpSpPr>
        <p:pic>
          <p:nvPicPr>
            <p:cNvPr id="11" name="그래픽 10" descr="남자">
              <a:extLst>
                <a:ext uri="{FF2B5EF4-FFF2-40B4-BE49-F238E27FC236}">
                  <a16:creationId xmlns:a16="http://schemas.microsoft.com/office/drawing/2014/main" id="{F61710A4-6D5D-4FB9-A9E5-A59FA6DA9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7007" y="1273600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DDE76C-3E8E-41B2-B75C-0B9D1362037B}"/>
                </a:ext>
              </a:extLst>
            </p:cNvPr>
            <p:cNvSpPr txBox="1"/>
            <p:nvPr/>
          </p:nvSpPr>
          <p:spPr>
            <a:xfrm>
              <a:off x="9184093" y="2229755"/>
              <a:ext cx="1923750" cy="484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배달 파트너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98B5A40-B0AF-4C1E-B449-B9ACA1860135}"/>
              </a:ext>
            </a:extLst>
          </p:cNvPr>
          <p:cNvGrpSpPr/>
          <p:nvPr/>
        </p:nvGrpSpPr>
        <p:grpSpPr>
          <a:xfrm>
            <a:off x="3875086" y="3670249"/>
            <a:ext cx="1144865" cy="888655"/>
            <a:chOff x="5064653" y="4728957"/>
            <a:chExt cx="1923750" cy="1398894"/>
          </a:xfrm>
        </p:grpSpPr>
        <p:pic>
          <p:nvPicPr>
            <p:cNvPr id="12" name="그래픽 11" descr="남자">
              <a:extLst>
                <a:ext uri="{FF2B5EF4-FFF2-40B4-BE49-F238E27FC236}">
                  <a16:creationId xmlns:a16="http://schemas.microsoft.com/office/drawing/2014/main" id="{5E44036C-19D1-4F8B-9409-EA0827333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73428" y="4728957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849EAB-4CE2-478C-9EA7-0BFE609C0F9D}"/>
                </a:ext>
              </a:extLst>
            </p:cNvPr>
            <p:cNvSpPr txBox="1"/>
            <p:nvPr/>
          </p:nvSpPr>
          <p:spPr>
            <a:xfrm>
              <a:off x="5064653" y="5643358"/>
              <a:ext cx="1923750" cy="484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주문 관리자</a:t>
              </a:r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96280884-E2CC-401B-8E9C-0AE6AFC4AE4B}"/>
              </a:ext>
            </a:extLst>
          </p:cNvPr>
          <p:cNvSpPr/>
          <p:nvPr/>
        </p:nvSpPr>
        <p:spPr>
          <a:xfrm>
            <a:off x="2384727" y="3597187"/>
            <a:ext cx="1642523" cy="3304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주문 내역 전달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F2F9EDA-0F3D-47DD-8163-393D12EE0065}"/>
              </a:ext>
            </a:extLst>
          </p:cNvPr>
          <p:cNvSpPr/>
          <p:nvPr/>
        </p:nvSpPr>
        <p:spPr>
          <a:xfrm>
            <a:off x="4905924" y="3597187"/>
            <a:ext cx="1642523" cy="3304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배송 요청 접수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047261A-1E80-4BAC-BF22-6512CF8D1F76}"/>
              </a:ext>
            </a:extLst>
          </p:cNvPr>
          <p:cNvSpPr/>
          <p:nvPr/>
        </p:nvSpPr>
        <p:spPr>
          <a:xfrm>
            <a:off x="5889859" y="2402486"/>
            <a:ext cx="1642523" cy="3304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배달원 매핑</a:t>
            </a:r>
          </a:p>
        </p:txBody>
      </p:sp>
    </p:spTree>
    <p:extLst>
      <p:ext uri="{BB962C8B-B14F-4D97-AF65-F5344CB8AC3E}">
        <p14:creationId xmlns:p14="http://schemas.microsoft.com/office/powerpoint/2010/main" val="377125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이준렬</dc:creator>
  <cp:lastModifiedBy>이준렬</cp:lastModifiedBy>
  <cp:revision>2</cp:revision>
  <dcterms:created xsi:type="dcterms:W3CDTF">2021-04-26T11:51:15Z</dcterms:created>
  <dcterms:modified xsi:type="dcterms:W3CDTF">2021-04-26T12:12:19Z</dcterms:modified>
</cp:coreProperties>
</file>