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3p72ed?file=/App.js&amp;utm_medium=sand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ct-spring.de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C076A8-E7B5-9E38-AD61-48CA474C0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117687"/>
          </a:xfrm>
        </p:spPr>
        <p:txBody>
          <a:bodyPr/>
          <a:lstStyle/>
          <a:p>
            <a:pPr algn="ctr"/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Spring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666E7B-7FC0-4CF8-13EA-3A4F192CA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6495555"/>
            <a:ext cx="8144134" cy="1117687"/>
          </a:xfrm>
        </p:spPr>
        <p:txBody>
          <a:bodyPr/>
          <a:lstStyle/>
          <a:p>
            <a:r>
              <a:rPr lang="cs-CZ" dirty="0"/>
              <a:t>Vytvořil: Arnošt Stelšovský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4F1AC1-70C7-C829-71D8-C201BD9F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Spring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B735AA-330F-4C1C-1AA2-19983532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pro tvorbu animací v </a:t>
            </a:r>
            <a:r>
              <a:rPr lang="cs-CZ" dirty="0" err="1"/>
              <a:t>Reactu</a:t>
            </a:r>
            <a:endParaRPr lang="cs-CZ" dirty="0"/>
          </a:p>
          <a:p>
            <a:r>
              <a:rPr lang="cs-CZ" dirty="0"/>
              <a:t>Používá fyzikálně založený animační model</a:t>
            </a:r>
          </a:p>
          <a:p>
            <a:r>
              <a:rPr lang="cs-CZ" dirty="0"/>
              <a:t>Podporuje širokou škálu typů animací:</a:t>
            </a:r>
          </a:p>
          <a:p>
            <a:pPr lvl="1"/>
            <a:r>
              <a:rPr lang="cs-CZ" dirty="0"/>
              <a:t>Přechody</a:t>
            </a:r>
          </a:p>
          <a:p>
            <a:pPr lvl="1"/>
            <a:r>
              <a:rPr lang="cs-CZ" dirty="0"/>
              <a:t>Efekty paralaxu</a:t>
            </a:r>
          </a:p>
          <a:p>
            <a:pPr lvl="1"/>
            <a:r>
              <a:rPr lang="cs-CZ" dirty="0" err="1"/>
              <a:t>Keyframe</a:t>
            </a:r>
            <a:r>
              <a:rPr lang="cs-CZ" dirty="0"/>
              <a:t> animace</a:t>
            </a:r>
          </a:p>
          <a:p>
            <a:r>
              <a:rPr lang="cs-CZ" dirty="0"/>
              <a:t>Výkonově nenáročná a jednoduše </a:t>
            </a:r>
            <a:r>
              <a:rPr lang="cs-CZ" dirty="0" err="1"/>
              <a:t>integrovatelná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312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58E47E-1301-5B1C-906E-BE4DA071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  <a:endParaRPr lang="en-US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4DA7F00-880E-795F-7D5A-1AFC8F4F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9989"/>
            <a:ext cx="9613861" cy="3599316"/>
          </a:xfrm>
        </p:spPr>
        <p:txBody>
          <a:bodyPr/>
          <a:lstStyle/>
          <a:p>
            <a:r>
              <a:rPr lang="en-US" i="1" dirty="0">
                <a:hlinkClick r:id="rId2"/>
              </a:rPr>
              <a:t>https://codesandbox.io/s/3p72ed?file=/App.js&amp;utm_medium=sandpack</a:t>
            </a:r>
            <a:endParaRPr lang="cs-CZ" i="1" dirty="0"/>
          </a:p>
          <a:p>
            <a:endParaRPr lang="cs-CZ" i="1" dirty="0"/>
          </a:p>
          <a:p>
            <a:r>
              <a:rPr lang="cs-CZ" dirty="0"/>
              <a:t>Můj </a:t>
            </a:r>
            <a:r>
              <a:rPr lang="cs-CZ" dirty="0" err="1"/>
              <a:t>Github</a:t>
            </a:r>
            <a:r>
              <a:rPr lang="cs-CZ" dirty="0"/>
              <a:t>: https://github.com/LeechCZ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6204FD-C5B5-D961-2BB1-7A8D5A91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E98509-2E85-6FD3-F0E6-CAF25A55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https://www.react-spring.dev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335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119</TotalTime>
  <Words>77</Words>
  <Application>Microsoft Office PowerPoint</Application>
  <PresentationFormat>Širokoúhlá obrazovka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Berlín</vt:lpstr>
      <vt:lpstr>React Spring</vt:lpstr>
      <vt:lpstr>Co je React Spring</vt:lpstr>
      <vt:lpstr>Ukázka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Spring</dc:title>
  <dc:creator>Arnošt Stelšovský</dc:creator>
  <cp:lastModifiedBy>Arnošt Stelšovský</cp:lastModifiedBy>
  <cp:revision>1</cp:revision>
  <dcterms:created xsi:type="dcterms:W3CDTF">2023-03-14T20:26:57Z</dcterms:created>
  <dcterms:modified xsi:type="dcterms:W3CDTF">2023-03-14T22:26:17Z</dcterms:modified>
</cp:coreProperties>
</file>