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22"/>
  </p:notesMasterIdLst>
  <p:sldIdLst>
    <p:sldId id="256" r:id="rId2"/>
    <p:sldId id="257" r:id="rId3"/>
    <p:sldId id="258" r:id="rId4"/>
    <p:sldId id="276" r:id="rId5"/>
    <p:sldId id="260" r:id="rId6"/>
    <p:sldId id="266" r:id="rId7"/>
    <p:sldId id="267" r:id="rId8"/>
    <p:sldId id="268" r:id="rId9"/>
    <p:sldId id="269" r:id="rId10"/>
    <p:sldId id="270" r:id="rId11"/>
    <p:sldId id="259" r:id="rId12"/>
    <p:sldId id="271" r:id="rId13"/>
    <p:sldId id="272" r:id="rId14"/>
    <p:sldId id="261" r:id="rId15"/>
    <p:sldId id="262" r:id="rId16"/>
    <p:sldId id="263" r:id="rId17"/>
    <p:sldId id="273" r:id="rId18"/>
    <p:sldId id="274" r:id="rId19"/>
    <p:sldId id="264" r:id="rId20"/>
    <p:sldId id="265" r:id="rId21"/>
  </p:sldIdLst>
  <p:sldSz cx="9144000" cy="5143500" type="screen16x9"/>
  <p:notesSz cx="6858000" cy="9144000"/>
  <p:embeddedFontLst>
    <p:embeddedFont>
      <p:font typeface="Bookman Old Style" panose="02050604050505020204" pitchFamily="18" charset="0"/>
      <p:regular r:id="rId23"/>
      <p:bold r:id="rId24"/>
      <p:italic r:id="rId25"/>
      <p:boldItalic r:id="rId26"/>
    </p:embeddedFont>
    <p:embeddedFont>
      <p:font typeface="Calibri" panose="020F0502020204030204" pitchFamily="34" charset="0"/>
      <p:regular r:id="rId27"/>
      <p:bold r:id="rId28"/>
      <p:italic r:id="rId29"/>
      <p:boldItalic r:id="rId30"/>
    </p:embeddedFont>
    <p:embeddedFont>
      <p:font typeface="Helvetica Neue" panose="020B0604020202020204" charset="0"/>
      <p:regular r:id="rId31"/>
      <p:bold r:id="rId32"/>
      <p:italic r:id="rId33"/>
      <p:boldItalic r:id="rId34"/>
    </p:embeddedFont>
    <p:embeddedFont>
      <p:font typeface="Helvetica Neue Light" panose="020B0604020202020204" charset="0"/>
      <p:regular r:id="rId35"/>
      <p:bold r:id="rId36"/>
      <p:italic r:id="rId37"/>
      <p:boldItalic r:id="rId38"/>
    </p:embeddedFont>
    <p:embeddedFont>
      <p:font typeface="Libre Franklin" pitchFamily="2" charset="0"/>
      <p:regular r:id="rId39"/>
      <p:bold r:id="rId40"/>
      <p:italic r:id="rId41"/>
      <p:boldItalic r:id="rId42"/>
    </p:embeddedFont>
    <p:embeddedFont>
      <p:font typeface="Poppins" panose="00000500000000000000" pitchFamily="2" charset="0"/>
      <p:regular r:id="rId43"/>
      <p:bold r:id="rId44"/>
      <p:italic r:id="rId45"/>
      <p:boldItalic r:id="rId46"/>
    </p:embeddedFont>
    <p:embeddedFont>
      <p:font typeface="Poppins Medium" panose="00000600000000000000" pitchFamily="2"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os="902">
          <p15:clr>
            <a:srgbClr val="9AA0A6"/>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LCHENKO KSENIIA" initials="IK" lastIdx="9" clrIdx="0">
    <p:extLst>
      <p:ext uri="{19B8F6BF-5375-455C-9EA6-DF929625EA0E}">
        <p15:presenceInfo xmlns:p15="http://schemas.microsoft.com/office/powerpoint/2012/main" userId="ILCHENKO KSENII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E42075-9831-4A0A-A207-3D81EDCE0596}" v="24" dt="2022-06-08T15:02:48.7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guide orient="horz" pos="1620"/>
        <p:guide pos="2880"/>
        <p:guide orient="horz" pos="90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font" Target="fonts/font20.fntdata"/><Relationship Id="rId47" Type="http://schemas.openxmlformats.org/officeDocument/2006/relationships/font" Target="fonts/font25.fntdata"/><Relationship Id="rId50" Type="http://schemas.openxmlformats.org/officeDocument/2006/relationships/font" Target="fonts/font28.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7.fntdata"/><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font" Target="fonts/font23.fntdata"/><Relationship Id="rId53"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font" Target="fonts/font21.fntdata"/><Relationship Id="rId48" Type="http://schemas.openxmlformats.org/officeDocument/2006/relationships/font" Target="fonts/font26.fntdata"/><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openxmlformats.org/officeDocument/2006/relationships/font" Target="fonts/font24.fntdata"/><Relationship Id="rId20" Type="http://schemas.openxmlformats.org/officeDocument/2006/relationships/slide" Target="slides/slide19.xml"/><Relationship Id="rId41" Type="http://schemas.openxmlformats.org/officeDocument/2006/relationships/font" Target="fonts/font19.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49" Type="http://schemas.openxmlformats.org/officeDocument/2006/relationships/font" Target="fonts/font27.fntdata"/><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font" Target="fonts/font9.fntdata"/><Relationship Id="rId44" Type="http://schemas.openxmlformats.org/officeDocument/2006/relationships/font" Target="fonts/font22.fntdata"/><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cia Onwudinjo" userId="93c16642c563cf7c" providerId="LiveId" clId="{BFE42075-9831-4A0A-A207-3D81EDCE0596}"/>
    <pc:docChg chg="undo custSel addSld delSld modSld sldOrd">
      <pc:chgData name="Felicia Onwudinjo" userId="93c16642c563cf7c" providerId="LiveId" clId="{BFE42075-9831-4A0A-A207-3D81EDCE0596}" dt="2022-06-08T15:06:57.722" v="3702"/>
      <pc:docMkLst>
        <pc:docMk/>
      </pc:docMkLst>
      <pc:sldChg chg="modSp mod">
        <pc:chgData name="Felicia Onwudinjo" userId="93c16642c563cf7c" providerId="LiveId" clId="{BFE42075-9831-4A0A-A207-3D81EDCE0596}" dt="2022-06-07T11:55:09.794" v="1524" actId="1076"/>
        <pc:sldMkLst>
          <pc:docMk/>
          <pc:sldMk cId="0" sldId="256"/>
        </pc:sldMkLst>
        <pc:spChg chg="mod">
          <ac:chgData name="Felicia Onwudinjo" userId="93c16642c563cf7c" providerId="LiveId" clId="{BFE42075-9831-4A0A-A207-3D81EDCE0596}" dt="2022-06-07T11:55:09.794" v="1524" actId="1076"/>
          <ac:spMkLst>
            <pc:docMk/>
            <pc:sldMk cId="0" sldId="256"/>
            <ac:spMk id="89" creationId="{00000000-0000-0000-0000-000000000000}"/>
          </ac:spMkLst>
        </pc:spChg>
        <pc:spChg chg="mod">
          <ac:chgData name="Felicia Onwudinjo" userId="93c16642c563cf7c" providerId="LiveId" clId="{BFE42075-9831-4A0A-A207-3D81EDCE0596}" dt="2022-06-06T13:22:41.833" v="19" actId="20577"/>
          <ac:spMkLst>
            <pc:docMk/>
            <pc:sldMk cId="0" sldId="256"/>
            <ac:spMk id="90" creationId="{00000000-0000-0000-0000-000000000000}"/>
          </ac:spMkLst>
        </pc:spChg>
        <pc:spChg chg="mod">
          <ac:chgData name="Felicia Onwudinjo" userId="93c16642c563cf7c" providerId="LiveId" clId="{BFE42075-9831-4A0A-A207-3D81EDCE0596}" dt="2022-06-07T11:55:03.119" v="1521" actId="1076"/>
          <ac:spMkLst>
            <pc:docMk/>
            <pc:sldMk cId="0" sldId="256"/>
            <ac:spMk id="91" creationId="{00000000-0000-0000-0000-000000000000}"/>
          </ac:spMkLst>
        </pc:spChg>
      </pc:sldChg>
      <pc:sldChg chg="modSp mod">
        <pc:chgData name="Felicia Onwudinjo" userId="93c16642c563cf7c" providerId="LiveId" clId="{BFE42075-9831-4A0A-A207-3D81EDCE0596}" dt="2022-06-08T12:44:12.034" v="1910" actId="1076"/>
        <pc:sldMkLst>
          <pc:docMk/>
          <pc:sldMk cId="0" sldId="257"/>
        </pc:sldMkLst>
        <pc:spChg chg="mod">
          <ac:chgData name="Felicia Onwudinjo" userId="93c16642c563cf7c" providerId="LiveId" clId="{BFE42075-9831-4A0A-A207-3D81EDCE0596}" dt="2022-06-07T10:42:22.843" v="1350" actId="20577"/>
          <ac:spMkLst>
            <pc:docMk/>
            <pc:sldMk cId="0" sldId="257"/>
            <ac:spMk id="98" creationId="{00000000-0000-0000-0000-000000000000}"/>
          </ac:spMkLst>
        </pc:spChg>
        <pc:picChg chg="mod">
          <ac:chgData name="Felicia Onwudinjo" userId="93c16642c563cf7c" providerId="LiveId" clId="{BFE42075-9831-4A0A-A207-3D81EDCE0596}" dt="2022-06-08T12:44:12.034" v="1910" actId="1076"/>
          <ac:picMkLst>
            <pc:docMk/>
            <pc:sldMk cId="0" sldId="257"/>
            <ac:picMk id="97" creationId="{00000000-0000-0000-0000-000000000000}"/>
          </ac:picMkLst>
        </pc:picChg>
      </pc:sldChg>
      <pc:sldChg chg="addSp modSp mod">
        <pc:chgData name="Felicia Onwudinjo" userId="93c16642c563cf7c" providerId="LiveId" clId="{BFE42075-9831-4A0A-A207-3D81EDCE0596}" dt="2022-06-07T10:50:39.717" v="1446" actId="2711"/>
        <pc:sldMkLst>
          <pc:docMk/>
          <pc:sldMk cId="0" sldId="258"/>
        </pc:sldMkLst>
        <pc:spChg chg="add mod">
          <ac:chgData name="Felicia Onwudinjo" userId="93c16642c563cf7c" providerId="LiveId" clId="{BFE42075-9831-4A0A-A207-3D81EDCE0596}" dt="2022-06-07T10:50:39.717" v="1446" actId="2711"/>
          <ac:spMkLst>
            <pc:docMk/>
            <pc:sldMk cId="0" sldId="258"/>
            <ac:spMk id="6" creationId="{44A14947-5E89-BFBD-F917-AA7E9F593C9A}"/>
          </ac:spMkLst>
        </pc:spChg>
        <pc:spChg chg="mod">
          <ac:chgData name="Felicia Onwudinjo" userId="93c16642c563cf7c" providerId="LiveId" clId="{BFE42075-9831-4A0A-A207-3D81EDCE0596}" dt="2022-06-07T10:46:24.296" v="1443" actId="255"/>
          <ac:spMkLst>
            <pc:docMk/>
            <pc:sldMk cId="0" sldId="258"/>
            <ac:spMk id="104" creationId="{00000000-0000-0000-0000-000000000000}"/>
          </ac:spMkLst>
        </pc:spChg>
        <pc:spChg chg="mod">
          <ac:chgData name="Felicia Onwudinjo" userId="93c16642c563cf7c" providerId="LiveId" clId="{BFE42075-9831-4A0A-A207-3D81EDCE0596}" dt="2022-06-07T10:05:00.943" v="165" actId="1076"/>
          <ac:spMkLst>
            <pc:docMk/>
            <pc:sldMk cId="0" sldId="258"/>
            <ac:spMk id="106" creationId="{00000000-0000-0000-0000-000000000000}"/>
          </ac:spMkLst>
        </pc:spChg>
      </pc:sldChg>
      <pc:sldChg chg="addSp delSp modSp mod ord modNotes">
        <pc:chgData name="Felicia Onwudinjo" userId="93c16642c563cf7c" providerId="LiveId" clId="{BFE42075-9831-4A0A-A207-3D81EDCE0596}" dt="2022-06-08T14:16:11.157" v="3338" actId="21"/>
        <pc:sldMkLst>
          <pc:docMk/>
          <pc:sldMk cId="0" sldId="259"/>
        </pc:sldMkLst>
        <pc:spChg chg="mod">
          <ac:chgData name="Felicia Onwudinjo" userId="93c16642c563cf7c" providerId="LiveId" clId="{BFE42075-9831-4A0A-A207-3D81EDCE0596}" dt="2022-06-08T14:13:40.869" v="3335" actId="2710"/>
          <ac:spMkLst>
            <pc:docMk/>
            <pc:sldMk cId="0" sldId="259"/>
            <ac:spMk id="111" creationId="{00000000-0000-0000-0000-000000000000}"/>
          </ac:spMkLst>
        </pc:spChg>
        <pc:spChg chg="add del mod">
          <ac:chgData name="Felicia Onwudinjo" userId="93c16642c563cf7c" providerId="LiveId" clId="{BFE42075-9831-4A0A-A207-3D81EDCE0596}" dt="2022-06-08T14:16:11.157" v="3338" actId="21"/>
          <ac:spMkLst>
            <pc:docMk/>
            <pc:sldMk cId="0" sldId="259"/>
            <ac:spMk id="112" creationId="{00000000-0000-0000-0000-000000000000}"/>
          </ac:spMkLst>
        </pc:spChg>
        <pc:picChg chg="add mod">
          <ac:chgData name="Felicia Onwudinjo" userId="93c16642c563cf7c" providerId="LiveId" clId="{BFE42075-9831-4A0A-A207-3D81EDCE0596}" dt="2022-06-08T14:12:57.756" v="3325" actId="14100"/>
          <ac:picMkLst>
            <pc:docMk/>
            <pc:sldMk cId="0" sldId="259"/>
            <ac:picMk id="4" creationId="{999A25B8-D369-2C97-EC53-99AE716EA829}"/>
          </ac:picMkLst>
        </pc:picChg>
      </pc:sldChg>
      <pc:sldChg chg="modSp mod">
        <pc:chgData name="Felicia Onwudinjo" userId="93c16642c563cf7c" providerId="LiveId" clId="{BFE42075-9831-4A0A-A207-3D81EDCE0596}" dt="2022-06-08T12:42:59.197" v="1909" actId="14100"/>
        <pc:sldMkLst>
          <pc:docMk/>
          <pc:sldMk cId="0" sldId="260"/>
        </pc:sldMkLst>
        <pc:spChg chg="mod">
          <ac:chgData name="Felicia Onwudinjo" userId="93c16642c563cf7c" providerId="LiveId" clId="{BFE42075-9831-4A0A-A207-3D81EDCE0596}" dt="2022-06-08T12:42:59.197" v="1909" actId="14100"/>
          <ac:spMkLst>
            <pc:docMk/>
            <pc:sldMk cId="0" sldId="260"/>
            <ac:spMk id="117" creationId="{00000000-0000-0000-0000-000000000000}"/>
          </ac:spMkLst>
        </pc:spChg>
      </pc:sldChg>
      <pc:sldChg chg="modSp mod">
        <pc:chgData name="Felicia Onwudinjo" userId="93c16642c563cf7c" providerId="LiveId" clId="{BFE42075-9831-4A0A-A207-3D81EDCE0596}" dt="2022-06-07T11:54:09.277" v="1520" actId="2710"/>
        <pc:sldMkLst>
          <pc:docMk/>
          <pc:sldMk cId="0" sldId="261"/>
        </pc:sldMkLst>
        <pc:spChg chg="mod">
          <ac:chgData name="Felicia Onwudinjo" userId="93c16642c563cf7c" providerId="LiveId" clId="{BFE42075-9831-4A0A-A207-3D81EDCE0596}" dt="2022-06-07T11:54:09.277" v="1520" actId="2710"/>
          <ac:spMkLst>
            <pc:docMk/>
            <pc:sldMk cId="0" sldId="261"/>
            <ac:spMk id="123" creationId="{00000000-0000-0000-0000-000000000000}"/>
          </ac:spMkLst>
        </pc:spChg>
      </pc:sldChg>
      <pc:sldChg chg="addSp modSp mod modNotes">
        <pc:chgData name="Felicia Onwudinjo" userId="93c16642c563cf7c" providerId="LiveId" clId="{BFE42075-9831-4A0A-A207-3D81EDCE0596}" dt="2022-06-07T11:56:58.582" v="1620" actId="1076"/>
        <pc:sldMkLst>
          <pc:docMk/>
          <pc:sldMk cId="0" sldId="262"/>
        </pc:sldMkLst>
        <pc:spChg chg="mod">
          <ac:chgData name="Felicia Onwudinjo" userId="93c16642c563cf7c" providerId="LiveId" clId="{BFE42075-9831-4A0A-A207-3D81EDCE0596}" dt="2022-06-07T11:56:56.375" v="1619" actId="2710"/>
          <ac:spMkLst>
            <pc:docMk/>
            <pc:sldMk cId="0" sldId="262"/>
            <ac:spMk id="129" creationId="{00000000-0000-0000-0000-000000000000}"/>
          </ac:spMkLst>
        </pc:spChg>
        <pc:picChg chg="add mod">
          <ac:chgData name="Felicia Onwudinjo" userId="93c16642c563cf7c" providerId="LiveId" clId="{BFE42075-9831-4A0A-A207-3D81EDCE0596}" dt="2022-06-07T11:56:58.582" v="1620" actId="1076"/>
          <ac:picMkLst>
            <pc:docMk/>
            <pc:sldMk cId="0" sldId="262"/>
            <ac:picMk id="4" creationId="{C2FBE484-61E0-B98F-9810-3D4C6DCB810A}"/>
          </ac:picMkLst>
        </pc:picChg>
      </pc:sldChg>
      <pc:sldChg chg="addSp modSp mod">
        <pc:chgData name="Felicia Onwudinjo" userId="93c16642c563cf7c" providerId="LiveId" clId="{BFE42075-9831-4A0A-A207-3D81EDCE0596}" dt="2022-06-08T14:42:26.399" v="3591" actId="14100"/>
        <pc:sldMkLst>
          <pc:docMk/>
          <pc:sldMk cId="0" sldId="263"/>
        </pc:sldMkLst>
        <pc:spChg chg="mod">
          <ac:chgData name="Felicia Onwudinjo" userId="93c16642c563cf7c" providerId="LiveId" clId="{BFE42075-9831-4A0A-A207-3D81EDCE0596}" dt="2022-06-08T14:42:05.010" v="3585" actId="1076"/>
          <ac:spMkLst>
            <pc:docMk/>
            <pc:sldMk cId="0" sldId="263"/>
            <ac:spMk id="135" creationId="{00000000-0000-0000-0000-000000000000}"/>
          </ac:spMkLst>
        </pc:spChg>
        <pc:picChg chg="add mod">
          <ac:chgData name="Felicia Onwudinjo" userId="93c16642c563cf7c" providerId="LiveId" clId="{BFE42075-9831-4A0A-A207-3D81EDCE0596}" dt="2022-06-08T14:39:06.853" v="3582" actId="1076"/>
          <ac:picMkLst>
            <pc:docMk/>
            <pc:sldMk cId="0" sldId="263"/>
            <ac:picMk id="4" creationId="{E226B8B5-E8EE-5E3D-29FF-0A9A3DDC323D}"/>
          </ac:picMkLst>
        </pc:picChg>
        <pc:picChg chg="add mod">
          <ac:chgData name="Felicia Onwudinjo" userId="93c16642c563cf7c" providerId="LiveId" clId="{BFE42075-9831-4A0A-A207-3D81EDCE0596}" dt="2022-06-08T14:42:26.399" v="3591" actId="14100"/>
          <ac:picMkLst>
            <pc:docMk/>
            <pc:sldMk cId="0" sldId="263"/>
            <ac:picMk id="5" creationId="{D9F778BC-11CA-1E69-5366-585FABD274A9}"/>
          </ac:picMkLst>
        </pc:picChg>
      </pc:sldChg>
      <pc:sldChg chg="modSp mod">
        <pc:chgData name="Felicia Onwudinjo" userId="93c16642c563cf7c" providerId="LiveId" clId="{BFE42075-9831-4A0A-A207-3D81EDCE0596}" dt="2022-06-08T15:06:06.135" v="3700" actId="21"/>
        <pc:sldMkLst>
          <pc:docMk/>
          <pc:sldMk cId="0" sldId="264"/>
        </pc:sldMkLst>
        <pc:spChg chg="mod">
          <ac:chgData name="Felicia Onwudinjo" userId="93c16642c563cf7c" providerId="LiveId" clId="{BFE42075-9831-4A0A-A207-3D81EDCE0596}" dt="2022-06-08T15:06:06.135" v="3700" actId="21"/>
          <ac:spMkLst>
            <pc:docMk/>
            <pc:sldMk cId="0" sldId="264"/>
            <ac:spMk id="141" creationId="{00000000-0000-0000-0000-000000000000}"/>
          </ac:spMkLst>
        </pc:spChg>
      </pc:sldChg>
      <pc:sldChg chg="addSp delSp modSp mod">
        <pc:chgData name="Felicia Onwudinjo" userId="93c16642c563cf7c" providerId="LiveId" clId="{BFE42075-9831-4A0A-A207-3D81EDCE0596}" dt="2022-06-08T14:36:33.860" v="3578" actId="20577"/>
        <pc:sldMkLst>
          <pc:docMk/>
          <pc:sldMk cId="0" sldId="265"/>
        </pc:sldMkLst>
        <pc:spChg chg="add del mod">
          <ac:chgData name="Felicia Onwudinjo" userId="93c16642c563cf7c" providerId="LiveId" clId="{BFE42075-9831-4A0A-A207-3D81EDCE0596}" dt="2022-06-08T14:36:11.085" v="3544" actId="20577"/>
          <ac:spMkLst>
            <pc:docMk/>
            <pc:sldMk cId="0" sldId="265"/>
            <ac:spMk id="148" creationId="{00000000-0000-0000-0000-000000000000}"/>
          </ac:spMkLst>
        </pc:spChg>
        <pc:spChg chg="mod">
          <ac:chgData name="Felicia Onwudinjo" userId="93c16642c563cf7c" providerId="LiveId" clId="{BFE42075-9831-4A0A-A207-3D81EDCE0596}" dt="2022-06-08T14:36:33.860" v="3578" actId="20577"/>
          <ac:spMkLst>
            <pc:docMk/>
            <pc:sldMk cId="0" sldId="265"/>
            <ac:spMk id="149" creationId="{00000000-0000-0000-0000-000000000000}"/>
          </ac:spMkLst>
        </pc:spChg>
      </pc:sldChg>
      <pc:sldChg chg="addSp delSp modSp new mod ord">
        <pc:chgData name="Felicia Onwudinjo" userId="93c16642c563cf7c" providerId="LiveId" clId="{BFE42075-9831-4A0A-A207-3D81EDCE0596}" dt="2022-06-08T13:30:41.255" v="2247"/>
        <pc:sldMkLst>
          <pc:docMk/>
          <pc:sldMk cId="3776444667" sldId="266"/>
        </pc:sldMkLst>
        <pc:spChg chg="mod">
          <ac:chgData name="Felicia Onwudinjo" userId="93c16642c563cf7c" providerId="LiveId" clId="{BFE42075-9831-4A0A-A207-3D81EDCE0596}" dt="2022-06-08T13:07:21.587" v="1941" actId="14100"/>
          <ac:spMkLst>
            <pc:docMk/>
            <pc:sldMk cId="3776444667" sldId="266"/>
            <ac:spMk id="2" creationId="{A7186499-6C61-F4A1-A926-ADF0071A7B93}"/>
          </ac:spMkLst>
        </pc:spChg>
        <pc:spChg chg="mod">
          <ac:chgData name="Felicia Onwudinjo" userId="93c16642c563cf7c" providerId="LiveId" clId="{BFE42075-9831-4A0A-A207-3D81EDCE0596}" dt="2022-06-08T13:30:03.054" v="2243" actId="2710"/>
          <ac:spMkLst>
            <pc:docMk/>
            <pc:sldMk cId="3776444667" sldId="266"/>
            <ac:spMk id="3" creationId="{AF83480D-843F-AEA5-2CDF-9ED2103FD1D8}"/>
          </ac:spMkLst>
        </pc:spChg>
        <pc:spChg chg="mod">
          <ac:chgData name="Felicia Onwudinjo" userId="93c16642c563cf7c" providerId="LiveId" clId="{BFE42075-9831-4A0A-A207-3D81EDCE0596}" dt="2022-06-08T13:25:23.196" v="2041" actId="5793"/>
          <ac:spMkLst>
            <pc:docMk/>
            <pc:sldMk cId="3776444667" sldId="266"/>
            <ac:spMk id="4" creationId="{7653F10D-E274-0317-D1FC-9584E83182EF}"/>
          </ac:spMkLst>
        </pc:spChg>
        <pc:picChg chg="add del mod">
          <ac:chgData name="Felicia Onwudinjo" userId="93c16642c563cf7c" providerId="LiveId" clId="{BFE42075-9831-4A0A-A207-3D81EDCE0596}" dt="2022-06-08T13:26:18.017" v="2046" actId="478"/>
          <ac:picMkLst>
            <pc:docMk/>
            <pc:sldMk cId="3776444667" sldId="266"/>
            <ac:picMk id="5" creationId="{2A696073-A7EC-682C-48AA-6B145BDA2285}"/>
          </ac:picMkLst>
        </pc:picChg>
        <pc:picChg chg="add mod">
          <ac:chgData name="Felicia Onwudinjo" userId="93c16642c563cf7c" providerId="LiveId" clId="{BFE42075-9831-4A0A-A207-3D81EDCE0596}" dt="2022-06-08T13:30:14.388" v="2244" actId="1076"/>
          <ac:picMkLst>
            <pc:docMk/>
            <pc:sldMk cId="3776444667" sldId="266"/>
            <ac:picMk id="6" creationId="{12B9FCDE-066B-949C-4685-98E65A9EB047}"/>
          </ac:picMkLst>
        </pc:picChg>
      </pc:sldChg>
      <pc:sldChg chg="new del">
        <pc:chgData name="Felicia Onwudinjo" userId="93c16642c563cf7c" providerId="LiveId" clId="{BFE42075-9831-4A0A-A207-3D81EDCE0596}" dt="2022-06-08T13:30:47.135" v="2248" actId="2696"/>
        <pc:sldMkLst>
          <pc:docMk/>
          <pc:sldMk cId="506180422" sldId="267"/>
        </pc:sldMkLst>
      </pc:sldChg>
      <pc:sldChg chg="addSp delSp modSp new mod">
        <pc:chgData name="Felicia Onwudinjo" userId="93c16642c563cf7c" providerId="LiveId" clId="{BFE42075-9831-4A0A-A207-3D81EDCE0596}" dt="2022-06-08T13:51:37.072" v="2555" actId="20577"/>
        <pc:sldMkLst>
          <pc:docMk/>
          <pc:sldMk cId="2013852718" sldId="267"/>
        </pc:sldMkLst>
        <pc:spChg chg="mod">
          <ac:chgData name="Felicia Onwudinjo" userId="93c16642c563cf7c" providerId="LiveId" clId="{BFE42075-9831-4A0A-A207-3D81EDCE0596}" dt="2022-06-08T13:51:37.072" v="2555" actId="20577"/>
          <ac:spMkLst>
            <pc:docMk/>
            <pc:sldMk cId="2013852718" sldId="267"/>
            <ac:spMk id="2" creationId="{AD8010F2-E0B4-DDED-B9E0-9A843F93DCC7}"/>
          </ac:spMkLst>
        </pc:spChg>
        <pc:spChg chg="mod">
          <ac:chgData name="Felicia Onwudinjo" userId="93c16642c563cf7c" providerId="LiveId" clId="{BFE42075-9831-4A0A-A207-3D81EDCE0596}" dt="2022-06-08T13:50:02.526" v="2532" actId="14100"/>
          <ac:spMkLst>
            <pc:docMk/>
            <pc:sldMk cId="2013852718" sldId="267"/>
            <ac:spMk id="3" creationId="{8B2FB234-586A-64C9-DC9D-FE58A9A53F04}"/>
          </ac:spMkLst>
        </pc:spChg>
        <pc:spChg chg="mod">
          <ac:chgData name="Felicia Onwudinjo" userId="93c16642c563cf7c" providerId="LiveId" clId="{BFE42075-9831-4A0A-A207-3D81EDCE0596}" dt="2022-06-08T13:44:39.402" v="2524" actId="20577"/>
          <ac:spMkLst>
            <pc:docMk/>
            <pc:sldMk cId="2013852718" sldId="267"/>
            <ac:spMk id="4" creationId="{58854A58-BE5B-5C09-A050-59B8BC945C30}"/>
          </ac:spMkLst>
        </pc:spChg>
        <pc:picChg chg="add mod">
          <ac:chgData name="Felicia Onwudinjo" userId="93c16642c563cf7c" providerId="LiveId" clId="{BFE42075-9831-4A0A-A207-3D81EDCE0596}" dt="2022-06-08T13:44:20.082" v="2515" actId="14100"/>
          <ac:picMkLst>
            <pc:docMk/>
            <pc:sldMk cId="2013852718" sldId="267"/>
            <ac:picMk id="5" creationId="{974C2E40-F511-801A-4D29-96F292DF6B60}"/>
          </ac:picMkLst>
        </pc:picChg>
        <pc:picChg chg="add del mod">
          <ac:chgData name="Felicia Onwudinjo" userId="93c16642c563cf7c" providerId="LiveId" clId="{BFE42075-9831-4A0A-A207-3D81EDCE0596}" dt="2022-06-08T13:50:06.163" v="2533" actId="1076"/>
          <ac:picMkLst>
            <pc:docMk/>
            <pc:sldMk cId="2013852718" sldId="267"/>
            <ac:picMk id="6" creationId="{DB4B65E2-2CE2-D6C6-E123-7F690F36D90B}"/>
          </ac:picMkLst>
        </pc:picChg>
        <pc:picChg chg="add mod">
          <ac:chgData name="Felicia Onwudinjo" userId="93c16642c563cf7c" providerId="LiveId" clId="{BFE42075-9831-4A0A-A207-3D81EDCE0596}" dt="2022-06-08T13:49:55.738" v="2531" actId="14100"/>
          <ac:picMkLst>
            <pc:docMk/>
            <pc:sldMk cId="2013852718" sldId="267"/>
            <ac:picMk id="8" creationId="{59D895A9-655E-EF21-261E-0545ED1EEC64}"/>
          </ac:picMkLst>
        </pc:picChg>
        <pc:picChg chg="add mod">
          <ac:chgData name="Felicia Onwudinjo" userId="93c16642c563cf7c" providerId="LiveId" clId="{BFE42075-9831-4A0A-A207-3D81EDCE0596}" dt="2022-06-08T13:51:18.073" v="2540" actId="14100"/>
          <ac:picMkLst>
            <pc:docMk/>
            <pc:sldMk cId="2013852718" sldId="267"/>
            <ac:picMk id="9" creationId="{B77CA644-BD36-A331-821A-6226526BD9C7}"/>
          </ac:picMkLst>
        </pc:picChg>
      </pc:sldChg>
      <pc:sldChg chg="modSp new del mod">
        <pc:chgData name="Felicia Onwudinjo" userId="93c16642c563cf7c" providerId="LiveId" clId="{BFE42075-9831-4A0A-A207-3D81EDCE0596}" dt="2022-06-08T13:31:33.638" v="2262" actId="2696"/>
        <pc:sldMkLst>
          <pc:docMk/>
          <pc:sldMk cId="2513078817" sldId="267"/>
        </pc:sldMkLst>
        <pc:spChg chg="mod">
          <ac:chgData name="Felicia Onwudinjo" userId="93c16642c563cf7c" providerId="LiveId" clId="{BFE42075-9831-4A0A-A207-3D81EDCE0596}" dt="2022-06-08T13:31:19.437" v="2261" actId="20577"/>
          <ac:spMkLst>
            <pc:docMk/>
            <pc:sldMk cId="2513078817" sldId="267"/>
            <ac:spMk id="2" creationId="{01BCDFA9-E0AB-ACD2-4454-7F3573786A14}"/>
          </ac:spMkLst>
        </pc:spChg>
      </pc:sldChg>
      <pc:sldChg chg="addSp modSp new mod">
        <pc:chgData name="Felicia Onwudinjo" userId="93c16642c563cf7c" providerId="LiveId" clId="{BFE42075-9831-4A0A-A207-3D81EDCE0596}" dt="2022-06-08T14:00:09.086" v="2939" actId="20577"/>
        <pc:sldMkLst>
          <pc:docMk/>
          <pc:sldMk cId="3429209328" sldId="268"/>
        </pc:sldMkLst>
        <pc:spChg chg="mod">
          <ac:chgData name="Felicia Onwudinjo" userId="93c16642c563cf7c" providerId="LiveId" clId="{BFE42075-9831-4A0A-A207-3D81EDCE0596}" dt="2022-06-08T13:52:45.238" v="2569" actId="2711"/>
          <ac:spMkLst>
            <pc:docMk/>
            <pc:sldMk cId="3429209328" sldId="268"/>
            <ac:spMk id="2" creationId="{C17183D0-AC4F-2EB3-831F-366240B24B03}"/>
          </ac:spMkLst>
        </pc:spChg>
        <pc:spChg chg="mod">
          <ac:chgData name="Felicia Onwudinjo" userId="93c16642c563cf7c" providerId="LiveId" clId="{BFE42075-9831-4A0A-A207-3D81EDCE0596}" dt="2022-06-08T14:00:09.086" v="2939" actId="20577"/>
          <ac:spMkLst>
            <pc:docMk/>
            <pc:sldMk cId="3429209328" sldId="268"/>
            <ac:spMk id="3" creationId="{583339A9-B2CB-6DD7-F119-968DBF427D4F}"/>
          </ac:spMkLst>
        </pc:spChg>
        <pc:picChg chg="add mod">
          <ac:chgData name="Felicia Onwudinjo" userId="93c16642c563cf7c" providerId="LiveId" clId="{BFE42075-9831-4A0A-A207-3D81EDCE0596}" dt="2022-06-08T13:57:10.136" v="2740" actId="14100"/>
          <ac:picMkLst>
            <pc:docMk/>
            <pc:sldMk cId="3429209328" sldId="268"/>
            <ac:picMk id="4" creationId="{2D21CF49-64C4-B575-B143-54902775BE02}"/>
          </ac:picMkLst>
        </pc:picChg>
        <pc:picChg chg="add mod">
          <ac:chgData name="Felicia Onwudinjo" userId="93c16642c563cf7c" providerId="LiveId" clId="{BFE42075-9831-4A0A-A207-3D81EDCE0596}" dt="2022-06-08T13:57:32.178" v="2746" actId="1076"/>
          <ac:picMkLst>
            <pc:docMk/>
            <pc:sldMk cId="3429209328" sldId="268"/>
            <ac:picMk id="5" creationId="{880E2E66-F827-B7D1-58D2-D1092F4CBB38}"/>
          </ac:picMkLst>
        </pc:picChg>
      </pc:sldChg>
      <pc:sldChg chg="addSp modSp new mod">
        <pc:chgData name="Felicia Onwudinjo" userId="93c16642c563cf7c" providerId="LiveId" clId="{BFE42075-9831-4A0A-A207-3D81EDCE0596}" dt="2022-06-08T14:06:10.376" v="3209" actId="255"/>
        <pc:sldMkLst>
          <pc:docMk/>
          <pc:sldMk cId="3835285731" sldId="269"/>
        </pc:sldMkLst>
        <pc:spChg chg="mod">
          <ac:chgData name="Felicia Onwudinjo" userId="93c16642c563cf7c" providerId="LiveId" clId="{BFE42075-9831-4A0A-A207-3D81EDCE0596}" dt="2022-06-08T14:01:17.279" v="2976" actId="14100"/>
          <ac:spMkLst>
            <pc:docMk/>
            <pc:sldMk cId="3835285731" sldId="269"/>
            <ac:spMk id="2" creationId="{BC92FFB3-E870-8E53-2D16-CAF5BCDAF7E8}"/>
          </ac:spMkLst>
        </pc:spChg>
        <pc:spChg chg="mod">
          <ac:chgData name="Felicia Onwudinjo" userId="93c16642c563cf7c" providerId="LiveId" clId="{BFE42075-9831-4A0A-A207-3D81EDCE0596}" dt="2022-06-08T14:06:10.376" v="3209" actId="255"/>
          <ac:spMkLst>
            <pc:docMk/>
            <pc:sldMk cId="3835285731" sldId="269"/>
            <ac:spMk id="3" creationId="{1BDF3AEE-5306-9655-6530-67C83CB445D9}"/>
          </ac:spMkLst>
        </pc:spChg>
        <pc:picChg chg="add mod">
          <ac:chgData name="Felicia Onwudinjo" userId="93c16642c563cf7c" providerId="LiveId" clId="{BFE42075-9831-4A0A-A207-3D81EDCE0596}" dt="2022-06-08T14:04:26.132" v="3203" actId="1076"/>
          <ac:picMkLst>
            <pc:docMk/>
            <pc:sldMk cId="3835285731" sldId="269"/>
            <ac:picMk id="4" creationId="{5A1986D0-4216-0CB7-01CD-508C51CF0713}"/>
          </ac:picMkLst>
        </pc:picChg>
        <pc:picChg chg="add mod">
          <ac:chgData name="Felicia Onwudinjo" userId="93c16642c563cf7c" providerId="LiveId" clId="{BFE42075-9831-4A0A-A207-3D81EDCE0596}" dt="2022-06-08T14:04:43.361" v="3205" actId="1076"/>
          <ac:picMkLst>
            <pc:docMk/>
            <pc:sldMk cId="3835285731" sldId="269"/>
            <ac:picMk id="5" creationId="{A69A89B0-80B7-0066-44C2-5CA7503D3F10}"/>
          </ac:picMkLst>
        </pc:picChg>
      </pc:sldChg>
      <pc:sldChg chg="addSp modSp new mod">
        <pc:chgData name="Felicia Onwudinjo" userId="93c16642c563cf7c" providerId="LiveId" clId="{BFE42075-9831-4A0A-A207-3D81EDCE0596}" dt="2022-06-08T14:11:46.495" v="3320" actId="1076"/>
        <pc:sldMkLst>
          <pc:docMk/>
          <pc:sldMk cId="1033197731" sldId="270"/>
        </pc:sldMkLst>
        <pc:spChg chg="mod">
          <ac:chgData name="Felicia Onwudinjo" userId="93c16642c563cf7c" providerId="LiveId" clId="{BFE42075-9831-4A0A-A207-3D81EDCE0596}" dt="2022-06-08T14:08:30.010" v="3244" actId="14100"/>
          <ac:spMkLst>
            <pc:docMk/>
            <pc:sldMk cId="1033197731" sldId="270"/>
            <ac:spMk id="2" creationId="{C69D0236-D90A-4592-E425-DDBA7678D0B8}"/>
          </ac:spMkLst>
        </pc:spChg>
        <pc:spChg chg="mod">
          <ac:chgData name="Felicia Onwudinjo" userId="93c16642c563cf7c" providerId="LiveId" clId="{BFE42075-9831-4A0A-A207-3D81EDCE0596}" dt="2022-06-08T14:11:36.833" v="3318" actId="20577"/>
          <ac:spMkLst>
            <pc:docMk/>
            <pc:sldMk cId="1033197731" sldId="270"/>
            <ac:spMk id="3" creationId="{4202ADF2-603C-B0C9-50A9-9784805D8E16}"/>
          </ac:spMkLst>
        </pc:spChg>
        <pc:picChg chg="add mod">
          <ac:chgData name="Felicia Onwudinjo" userId="93c16642c563cf7c" providerId="LiveId" clId="{BFE42075-9831-4A0A-A207-3D81EDCE0596}" dt="2022-06-08T14:11:46.495" v="3320" actId="1076"/>
          <ac:picMkLst>
            <pc:docMk/>
            <pc:sldMk cId="1033197731" sldId="270"/>
            <ac:picMk id="4" creationId="{19B0EA89-414A-6CC8-4EB9-1AA90CE22A75}"/>
          </ac:picMkLst>
        </pc:picChg>
        <pc:picChg chg="add mod">
          <ac:chgData name="Felicia Onwudinjo" userId="93c16642c563cf7c" providerId="LiveId" clId="{BFE42075-9831-4A0A-A207-3D81EDCE0596}" dt="2022-06-08T14:11:17.666" v="3315" actId="1076"/>
          <ac:picMkLst>
            <pc:docMk/>
            <pc:sldMk cId="1033197731" sldId="270"/>
            <ac:picMk id="5" creationId="{CDE2A37B-8FDB-FF96-3804-06839791F6A3}"/>
          </ac:picMkLst>
        </pc:picChg>
      </pc:sldChg>
      <pc:sldChg chg="addSp delSp modSp new mod">
        <pc:chgData name="Felicia Onwudinjo" userId="93c16642c563cf7c" providerId="LiveId" clId="{BFE42075-9831-4A0A-A207-3D81EDCE0596}" dt="2022-06-08T14:19:55.243" v="3356" actId="14100"/>
        <pc:sldMkLst>
          <pc:docMk/>
          <pc:sldMk cId="193744079" sldId="271"/>
        </pc:sldMkLst>
        <pc:spChg chg="del">
          <ac:chgData name="Felicia Onwudinjo" userId="93c16642c563cf7c" providerId="LiveId" clId="{BFE42075-9831-4A0A-A207-3D81EDCE0596}" dt="2022-06-08T14:16:24.984" v="3340"/>
          <ac:spMkLst>
            <pc:docMk/>
            <pc:sldMk cId="193744079" sldId="271"/>
            <ac:spMk id="2" creationId="{B2CF3BC1-A9C9-3F4E-3855-B67B546768E2}"/>
          </ac:spMkLst>
        </pc:spChg>
        <pc:spChg chg="mod">
          <ac:chgData name="Felicia Onwudinjo" userId="93c16642c563cf7c" providerId="LiveId" clId="{BFE42075-9831-4A0A-A207-3D81EDCE0596}" dt="2022-06-08T14:19:01.449" v="3350" actId="113"/>
          <ac:spMkLst>
            <pc:docMk/>
            <pc:sldMk cId="193744079" sldId="271"/>
            <ac:spMk id="3" creationId="{A1AB3FAD-D349-8356-D331-BBD1A609FB55}"/>
          </ac:spMkLst>
        </pc:spChg>
        <pc:spChg chg="add mod">
          <ac:chgData name="Felicia Onwudinjo" userId="93c16642c563cf7c" providerId="LiveId" clId="{BFE42075-9831-4A0A-A207-3D81EDCE0596}" dt="2022-06-08T14:16:31.819" v="3342" actId="14100"/>
          <ac:spMkLst>
            <pc:docMk/>
            <pc:sldMk cId="193744079" sldId="271"/>
            <ac:spMk id="4" creationId="{5338238F-199F-BDE3-D38C-14FE86A59DAB}"/>
          </ac:spMkLst>
        </pc:spChg>
        <pc:spChg chg="add del">
          <ac:chgData name="Felicia Onwudinjo" userId="93c16642c563cf7c" providerId="LiveId" clId="{BFE42075-9831-4A0A-A207-3D81EDCE0596}" dt="2022-06-08T14:19:23.551" v="3352" actId="22"/>
          <ac:spMkLst>
            <pc:docMk/>
            <pc:sldMk cId="193744079" sldId="271"/>
            <ac:spMk id="6" creationId="{C7317FE0-1588-A6C1-731F-3B5D977DAB0B}"/>
          </ac:spMkLst>
        </pc:spChg>
        <pc:picChg chg="add mod">
          <ac:chgData name="Felicia Onwudinjo" userId="93c16642c563cf7c" providerId="LiveId" clId="{BFE42075-9831-4A0A-A207-3D81EDCE0596}" dt="2022-06-08T14:19:55.243" v="3356" actId="14100"/>
          <ac:picMkLst>
            <pc:docMk/>
            <pc:sldMk cId="193744079" sldId="271"/>
            <ac:picMk id="7" creationId="{83C4F28E-73E7-7F1A-F4D5-6589AFB6368E}"/>
          </ac:picMkLst>
        </pc:picChg>
      </pc:sldChg>
      <pc:sldChg chg="addSp delSp modSp new mod">
        <pc:chgData name="Felicia Onwudinjo" userId="93c16642c563cf7c" providerId="LiveId" clId="{BFE42075-9831-4A0A-A207-3D81EDCE0596}" dt="2022-06-08T14:27:45.852" v="3508" actId="2711"/>
        <pc:sldMkLst>
          <pc:docMk/>
          <pc:sldMk cId="3097754545" sldId="272"/>
        </pc:sldMkLst>
        <pc:spChg chg="mod">
          <ac:chgData name="Felicia Onwudinjo" userId="93c16642c563cf7c" providerId="LiveId" clId="{BFE42075-9831-4A0A-A207-3D81EDCE0596}" dt="2022-06-08T14:22:09.658" v="3364" actId="1076"/>
          <ac:spMkLst>
            <pc:docMk/>
            <pc:sldMk cId="3097754545" sldId="272"/>
            <ac:spMk id="2" creationId="{4836E738-B8D1-655D-3F49-B0718760ACF2}"/>
          </ac:spMkLst>
        </pc:spChg>
        <pc:spChg chg="mod">
          <ac:chgData name="Felicia Onwudinjo" userId="93c16642c563cf7c" providerId="LiveId" clId="{BFE42075-9831-4A0A-A207-3D81EDCE0596}" dt="2022-06-08T14:27:45.852" v="3508" actId="2711"/>
          <ac:spMkLst>
            <pc:docMk/>
            <pc:sldMk cId="3097754545" sldId="272"/>
            <ac:spMk id="3" creationId="{74CDD097-C2C3-4AB6-F99A-C5601FEAD0AF}"/>
          </ac:spMkLst>
        </pc:spChg>
        <pc:spChg chg="add del">
          <ac:chgData name="Felicia Onwudinjo" userId="93c16642c563cf7c" providerId="LiveId" clId="{BFE42075-9831-4A0A-A207-3D81EDCE0596}" dt="2022-06-08T14:25:37.188" v="3424"/>
          <ac:spMkLst>
            <pc:docMk/>
            <pc:sldMk cId="3097754545" sldId="272"/>
            <ac:spMk id="6" creationId="{92834541-6D72-46B4-BD19-893F18C68D3F}"/>
          </ac:spMkLst>
        </pc:spChg>
        <pc:spChg chg="add del mod">
          <ac:chgData name="Felicia Onwudinjo" userId="93c16642c563cf7c" providerId="LiveId" clId="{BFE42075-9831-4A0A-A207-3D81EDCE0596}" dt="2022-06-08T14:25:31.478" v="3422"/>
          <ac:spMkLst>
            <pc:docMk/>
            <pc:sldMk cId="3097754545" sldId="272"/>
            <ac:spMk id="7" creationId="{E0FCEF62-E3ED-4480-26F0-63BB0022649F}"/>
          </ac:spMkLst>
        </pc:spChg>
        <pc:picChg chg="add mod">
          <ac:chgData name="Felicia Onwudinjo" userId="93c16642c563cf7c" providerId="LiveId" clId="{BFE42075-9831-4A0A-A207-3D81EDCE0596}" dt="2022-06-08T14:22:02.734" v="3363" actId="14100"/>
          <ac:picMkLst>
            <pc:docMk/>
            <pc:sldMk cId="3097754545" sldId="272"/>
            <ac:picMk id="5" creationId="{DAB069C4-0441-E42C-6B9E-122031B613A7}"/>
          </ac:picMkLst>
        </pc:picChg>
      </pc:sldChg>
      <pc:sldChg chg="addSp delSp modSp new mod">
        <pc:chgData name="Felicia Onwudinjo" userId="93c16642c563cf7c" providerId="LiveId" clId="{BFE42075-9831-4A0A-A207-3D81EDCE0596}" dt="2022-06-08T14:59:25.302" v="3675" actId="21"/>
        <pc:sldMkLst>
          <pc:docMk/>
          <pc:sldMk cId="3582976373" sldId="273"/>
        </pc:sldMkLst>
        <pc:spChg chg="mod">
          <ac:chgData name="Felicia Onwudinjo" userId="93c16642c563cf7c" providerId="LiveId" clId="{BFE42075-9831-4A0A-A207-3D81EDCE0596}" dt="2022-06-08T14:57:09.236" v="3637" actId="14100"/>
          <ac:spMkLst>
            <pc:docMk/>
            <pc:sldMk cId="3582976373" sldId="273"/>
            <ac:spMk id="2" creationId="{F722C3FC-E67F-F74B-6F93-6CA11E84D1AE}"/>
          </ac:spMkLst>
        </pc:spChg>
        <pc:spChg chg="mod">
          <ac:chgData name="Felicia Onwudinjo" userId="93c16642c563cf7c" providerId="LiveId" clId="{BFE42075-9831-4A0A-A207-3D81EDCE0596}" dt="2022-06-08T14:56:38.831" v="3634" actId="20577"/>
          <ac:spMkLst>
            <pc:docMk/>
            <pc:sldMk cId="3582976373" sldId="273"/>
            <ac:spMk id="3" creationId="{F6746AA3-9B93-011F-CF8B-23A6AE7E71FF}"/>
          </ac:spMkLst>
        </pc:spChg>
        <pc:picChg chg="add del mod">
          <ac:chgData name="Felicia Onwudinjo" userId="93c16642c563cf7c" providerId="LiveId" clId="{BFE42075-9831-4A0A-A207-3D81EDCE0596}" dt="2022-06-08T14:59:25.302" v="3675" actId="21"/>
          <ac:picMkLst>
            <pc:docMk/>
            <pc:sldMk cId="3582976373" sldId="273"/>
            <ac:picMk id="4" creationId="{FC6B8522-E3C9-B17F-8FB2-5259E00189E3}"/>
          </ac:picMkLst>
        </pc:picChg>
      </pc:sldChg>
      <pc:sldChg chg="new del">
        <pc:chgData name="Felicia Onwudinjo" userId="93c16642c563cf7c" providerId="LiveId" clId="{BFE42075-9831-4A0A-A207-3D81EDCE0596}" dt="2022-06-08T14:57:29.274" v="3639" actId="2696"/>
        <pc:sldMkLst>
          <pc:docMk/>
          <pc:sldMk cId="2989916828" sldId="274"/>
        </pc:sldMkLst>
      </pc:sldChg>
      <pc:sldChg chg="addSp modSp new mod">
        <pc:chgData name="Felicia Onwudinjo" userId="93c16642c563cf7c" providerId="LiveId" clId="{BFE42075-9831-4A0A-A207-3D81EDCE0596}" dt="2022-06-08T15:03:34.260" v="3698" actId="1076"/>
        <pc:sldMkLst>
          <pc:docMk/>
          <pc:sldMk cId="3329964480" sldId="274"/>
        </pc:sldMkLst>
        <pc:spChg chg="mod">
          <ac:chgData name="Felicia Onwudinjo" userId="93c16642c563cf7c" providerId="LiveId" clId="{BFE42075-9831-4A0A-A207-3D81EDCE0596}" dt="2022-06-08T14:58:05.785" v="3653" actId="255"/>
          <ac:spMkLst>
            <pc:docMk/>
            <pc:sldMk cId="3329964480" sldId="274"/>
            <ac:spMk id="2" creationId="{BA36874A-A4C0-1F31-97DE-D7EA2D9B2186}"/>
          </ac:spMkLst>
        </pc:spChg>
        <pc:spChg chg="mod">
          <ac:chgData name="Felicia Onwudinjo" userId="93c16642c563cf7c" providerId="LiveId" clId="{BFE42075-9831-4A0A-A207-3D81EDCE0596}" dt="2022-06-08T15:02:24.676" v="3682" actId="255"/>
          <ac:spMkLst>
            <pc:docMk/>
            <pc:sldMk cId="3329964480" sldId="274"/>
            <ac:spMk id="3" creationId="{AD12F5DD-68B7-74EC-CE4D-FB4D8CB264E2}"/>
          </ac:spMkLst>
        </pc:spChg>
        <pc:spChg chg="mod">
          <ac:chgData name="Felicia Onwudinjo" userId="93c16642c563cf7c" providerId="LiveId" clId="{BFE42075-9831-4A0A-A207-3D81EDCE0596}" dt="2022-06-08T15:03:30.057" v="3697" actId="27636"/>
          <ac:spMkLst>
            <pc:docMk/>
            <pc:sldMk cId="3329964480" sldId="274"/>
            <ac:spMk id="4" creationId="{9FEB0F04-9BF8-4D26-7B6A-149FB3E4BBDE}"/>
          </ac:spMkLst>
        </pc:spChg>
        <pc:picChg chg="add mod">
          <ac:chgData name="Felicia Onwudinjo" userId="93c16642c563cf7c" providerId="LiveId" clId="{BFE42075-9831-4A0A-A207-3D81EDCE0596}" dt="2022-06-08T15:02:27.719" v="3683" actId="1076"/>
          <ac:picMkLst>
            <pc:docMk/>
            <pc:sldMk cId="3329964480" sldId="274"/>
            <ac:picMk id="5" creationId="{4FFC1107-6E62-4E41-7C8A-2E81A56F20CC}"/>
          </ac:picMkLst>
        </pc:picChg>
        <pc:picChg chg="add mod">
          <ac:chgData name="Felicia Onwudinjo" userId="93c16642c563cf7c" providerId="LiveId" clId="{BFE42075-9831-4A0A-A207-3D81EDCE0596}" dt="2022-06-08T15:03:34.260" v="3698" actId="1076"/>
          <ac:picMkLst>
            <pc:docMk/>
            <pc:sldMk cId="3329964480" sldId="274"/>
            <ac:picMk id="6" creationId="{774FE78F-0BA2-DAE9-F866-B7DB5DB5F7B8}"/>
          </ac:picMkLst>
        </pc:picChg>
      </pc:sldChg>
      <pc:sldChg chg="modSp new mod">
        <pc:chgData name="Felicia Onwudinjo" userId="93c16642c563cf7c" providerId="LiveId" clId="{BFE42075-9831-4A0A-A207-3D81EDCE0596}" dt="2022-06-08T15:06:57.722" v="3702"/>
        <pc:sldMkLst>
          <pc:docMk/>
          <pc:sldMk cId="1690007102" sldId="275"/>
        </pc:sldMkLst>
        <pc:spChg chg="mod">
          <ac:chgData name="Felicia Onwudinjo" userId="93c16642c563cf7c" providerId="LiveId" clId="{BFE42075-9831-4A0A-A207-3D81EDCE0596}" dt="2022-06-08T15:06:57.722" v="3702"/>
          <ac:spMkLst>
            <pc:docMk/>
            <pc:sldMk cId="1690007102" sldId="275"/>
            <ac:spMk id="3" creationId="{8ACDD8A5-34E1-7642-3622-3273F8BEC8FB}"/>
          </ac:spMkLst>
        </pc:spChg>
      </pc:sldChg>
      <pc:sldMasterChg chg="delSldLayout">
        <pc:chgData name="Felicia Onwudinjo" userId="93c16642c563cf7c" providerId="LiveId" clId="{BFE42075-9831-4A0A-A207-3D81EDCE0596}" dt="2022-06-08T13:31:33.638" v="2262" actId="2696"/>
        <pc:sldMasterMkLst>
          <pc:docMk/>
          <pc:sldMasterMk cId="0" sldId="2147483664"/>
        </pc:sldMasterMkLst>
        <pc:sldLayoutChg chg="del">
          <pc:chgData name="Felicia Onwudinjo" userId="93c16642c563cf7c" providerId="LiveId" clId="{BFE42075-9831-4A0A-A207-3D81EDCE0596}" dt="2022-06-08T13:31:33.638" v="2262" actId="2696"/>
          <pc:sldLayoutMkLst>
            <pc:docMk/>
            <pc:sldMasterMk cId="0" sldId="2147483664"/>
            <pc:sldLayoutMk cId="0" sldId="2147483654"/>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b994a556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b994a556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1359ccd8d9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1359ccd8d9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5741728c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5741728c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err="1"/>
              <a:t>ffffgg</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1359ccd8d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1359ccd8d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1362ca82a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1362ca82a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1359ccd8d9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1359ccd8d9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1359ccd8d9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1359ccd8d9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1359ccd8d9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1359ccd8d9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1359ccd8d9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1359ccd8d9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319b335ee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319b335ee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err="1"/>
              <a:t>fjrj</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re et sous-titre">
  <p:cSld name="TITLE_1">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66750" y="862013"/>
            <a:ext cx="7810500" cy="1743000"/>
          </a:xfrm>
          <a:prstGeom prst="rect">
            <a:avLst/>
          </a:prstGeom>
          <a:noFill/>
          <a:ln>
            <a:noFill/>
          </a:ln>
        </p:spPr>
        <p:txBody>
          <a:bodyPr spcFirstLastPara="1" wrap="square" lIns="19050" tIns="19050" rIns="19050" bIns="19050" anchor="b" anchorCtr="0">
            <a:noAutofit/>
          </a:bodyPr>
          <a:lstStyle>
            <a:lvl1pPr marR="0" lvl="0"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52" name="Google Shape;52;p13"/>
          <p:cNvSpPr txBox="1">
            <a:spLocks noGrp="1"/>
          </p:cNvSpPr>
          <p:nvPr>
            <p:ph type="body" idx="1"/>
          </p:nvPr>
        </p:nvSpPr>
        <p:spPr>
          <a:xfrm>
            <a:off x="666750" y="2652713"/>
            <a:ext cx="7810500" cy="595200"/>
          </a:xfrm>
          <a:prstGeom prst="rect">
            <a:avLst/>
          </a:prstGeom>
          <a:noFill/>
          <a:ln>
            <a:noFill/>
          </a:ln>
        </p:spPr>
        <p:txBody>
          <a:bodyPr spcFirstLastPara="1" wrap="square" lIns="19050" tIns="19050" rIns="19050" bIns="19050" anchor="t" anchorCtr="0">
            <a:noAutofit/>
          </a:bodyPr>
          <a:lstStyle>
            <a:lvl1pPr marL="457200" marR="0" lvl="0" indent="-228600" algn="ctr" rtl="0">
              <a:lnSpc>
                <a:spcPct val="100000"/>
              </a:lnSpc>
              <a:spcBef>
                <a:spcPts val="0"/>
              </a:spcBef>
              <a:spcAft>
                <a:spcPts val="0"/>
              </a:spcAft>
              <a:buClr>
                <a:srgbClr val="000000"/>
              </a:buClr>
              <a:buSzPts val="20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2000"/>
              <a:buFont typeface="Helvetica Neue"/>
              <a:buNone/>
              <a:defRPr sz="20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2000"/>
              <a:buFont typeface="Helvetica Neue"/>
              <a:buNone/>
              <a:defRPr sz="20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2000"/>
              <a:buFont typeface="Helvetica Neue"/>
              <a:buNone/>
              <a:defRPr sz="20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2000"/>
              <a:buFont typeface="Helvetica Neue"/>
              <a:buNone/>
              <a:defRPr sz="2000" b="0" i="0" u="none" strike="noStrike" cap="none">
                <a:solidFill>
                  <a:srgbClr val="000000"/>
                </a:solidFill>
                <a:latin typeface="Helvetica Neue"/>
                <a:ea typeface="Helvetica Neue"/>
                <a:cs typeface="Helvetica Neue"/>
                <a:sym typeface="Helvetica Neue"/>
              </a:defRPr>
            </a:lvl5pPr>
            <a:lvl6pPr marL="2743200" marR="0" lvl="5" indent="-381000"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6pPr>
            <a:lvl7pPr marL="3200400" marR="0" lvl="6" indent="-381000"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7pPr>
            <a:lvl8pPr marL="3657600" marR="0" lvl="7" indent="-381000"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8pPr>
            <a:lvl9pPr marL="4114800" marR="0" lvl="8" indent="-381000"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9pPr>
          </a:lstStyle>
          <a:p>
            <a:endParaRPr/>
          </a:p>
        </p:txBody>
      </p:sp>
      <p:sp>
        <p:nvSpPr>
          <p:cNvPr id="53" name="Google Shape;53;p13"/>
          <p:cNvSpPr txBox="1">
            <a:spLocks noGrp="1"/>
          </p:cNvSpPr>
          <p:nvPr>
            <p:ph type="sldNum" idx="12"/>
          </p:nvPr>
        </p:nvSpPr>
        <p:spPr>
          <a:xfrm>
            <a:off x="4484637" y="4905375"/>
            <a:ext cx="170100" cy="1728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54"/>
        <p:cNvGrpSpPr/>
        <p:nvPr/>
      </p:nvGrpSpPr>
      <p:grpSpPr>
        <a:xfrm>
          <a:off x="0" y="0"/>
          <a:ext cx="0" cy="0"/>
          <a:chOff x="0" y="0"/>
          <a:chExt cx="0" cy="0"/>
        </a:xfrm>
      </p:grpSpPr>
      <p:sp>
        <p:nvSpPr>
          <p:cNvPr id="55" name="Google Shape;55;p14"/>
          <p:cNvSpPr/>
          <p:nvPr/>
        </p:nvSpPr>
        <p:spPr>
          <a:xfrm>
            <a:off x="12" y="0"/>
            <a:ext cx="3490500" cy="5143500"/>
          </a:xfrm>
          <a:prstGeom prst="rect">
            <a:avLst/>
          </a:prstGeom>
          <a:solidFill>
            <a:srgbClr val="262626"/>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56" name="Google Shape;56;p14"/>
          <p:cNvSpPr txBox="1">
            <a:spLocks noGrp="1"/>
          </p:cNvSpPr>
          <p:nvPr>
            <p:ph type="title"/>
          </p:nvPr>
        </p:nvSpPr>
        <p:spPr>
          <a:xfrm>
            <a:off x="482600" y="589787"/>
            <a:ext cx="2638200" cy="15705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rgbClr val="FFFFFF"/>
              </a:buClr>
              <a:buSzPts val="2700"/>
              <a:buFont typeface="Bookman Old Style"/>
              <a:buNone/>
              <a:defRPr sz="2700" b="0">
                <a:solidFill>
                  <a:srgbClr val="FFFFF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7" name="Google Shape;57;p14"/>
          <p:cNvSpPr txBox="1">
            <a:spLocks noGrp="1"/>
          </p:cNvSpPr>
          <p:nvPr>
            <p:ph type="body" idx="1"/>
          </p:nvPr>
        </p:nvSpPr>
        <p:spPr>
          <a:xfrm>
            <a:off x="4094238" y="609599"/>
            <a:ext cx="4446300" cy="3971100"/>
          </a:xfrm>
          <a:prstGeom prst="rect">
            <a:avLst/>
          </a:prstGeom>
          <a:noFill/>
          <a:ln>
            <a:noFill/>
          </a:ln>
        </p:spPr>
        <p:txBody>
          <a:bodyPr spcFirstLastPara="1" wrap="square" lIns="0" tIns="34275" rIns="0" bIns="34275" anchor="t" anchorCtr="0">
            <a:normAutofit/>
          </a:bodyPr>
          <a:lstStyle>
            <a:lvl1pPr marL="457200" lvl="0" indent="-317500" algn="l" rtl="0">
              <a:lnSpc>
                <a:spcPct val="110000"/>
              </a:lnSpc>
              <a:spcBef>
                <a:spcPts val="900"/>
              </a:spcBef>
              <a:spcAft>
                <a:spcPts val="0"/>
              </a:spcAft>
              <a:buSzPts val="1400"/>
              <a:buChar char="●"/>
              <a:defRPr/>
            </a:lvl1pPr>
            <a:lvl2pPr marL="914400" lvl="1" indent="-317500" algn="l" rtl="0">
              <a:lnSpc>
                <a:spcPct val="100000"/>
              </a:lnSpc>
              <a:spcBef>
                <a:spcPts val="200"/>
              </a:spcBef>
              <a:spcAft>
                <a:spcPts val="0"/>
              </a:spcAft>
              <a:buClr>
                <a:srgbClr val="3F3F3F"/>
              </a:buClr>
              <a:buSzPts val="1400"/>
              <a:buChar char="○"/>
              <a:defRPr/>
            </a:lvl2pPr>
            <a:lvl3pPr marL="1371600" lvl="2" indent="-317500" algn="l" rtl="0">
              <a:lnSpc>
                <a:spcPct val="100000"/>
              </a:lnSpc>
              <a:spcBef>
                <a:spcPts val="300"/>
              </a:spcBef>
              <a:spcAft>
                <a:spcPts val="0"/>
              </a:spcAft>
              <a:buClr>
                <a:srgbClr val="3F3F3F"/>
              </a:buClr>
              <a:buSzPts val="1400"/>
              <a:buChar char="■"/>
              <a:defRPr/>
            </a:lvl3pPr>
            <a:lvl4pPr marL="1828800" lvl="3" indent="-317500" algn="l" rtl="0">
              <a:lnSpc>
                <a:spcPct val="100000"/>
              </a:lnSpc>
              <a:spcBef>
                <a:spcPts val="300"/>
              </a:spcBef>
              <a:spcAft>
                <a:spcPts val="0"/>
              </a:spcAft>
              <a:buClr>
                <a:srgbClr val="3F3F3F"/>
              </a:buClr>
              <a:buSzPts val="1400"/>
              <a:buChar char="●"/>
              <a:defRPr/>
            </a:lvl4pPr>
            <a:lvl5pPr marL="2286000" lvl="4" indent="-317500" algn="l" rtl="0">
              <a:lnSpc>
                <a:spcPct val="100000"/>
              </a:lnSpc>
              <a:spcBef>
                <a:spcPts val="300"/>
              </a:spcBef>
              <a:spcAft>
                <a:spcPts val="0"/>
              </a:spcAft>
              <a:buClr>
                <a:srgbClr val="3F3F3F"/>
              </a:buClr>
              <a:buSzPts val="1400"/>
              <a:buChar char="○"/>
              <a:defRPr/>
            </a:lvl5pPr>
            <a:lvl6pPr marL="2743200" lvl="5" indent="-317500" algn="l" rtl="0">
              <a:lnSpc>
                <a:spcPct val="90000"/>
              </a:lnSpc>
              <a:spcBef>
                <a:spcPts val="300"/>
              </a:spcBef>
              <a:spcAft>
                <a:spcPts val="0"/>
              </a:spcAft>
              <a:buSzPts val="1400"/>
              <a:buChar char="■"/>
              <a:defRPr/>
            </a:lvl6pPr>
            <a:lvl7pPr marL="3200400" lvl="6" indent="-317500" algn="l" rtl="0">
              <a:lnSpc>
                <a:spcPct val="90000"/>
              </a:lnSpc>
              <a:spcBef>
                <a:spcPts val="300"/>
              </a:spcBef>
              <a:spcAft>
                <a:spcPts val="0"/>
              </a:spcAft>
              <a:buSzPts val="1400"/>
              <a:buChar char="●"/>
              <a:defRPr/>
            </a:lvl7pPr>
            <a:lvl8pPr marL="3657600" lvl="7" indent="-317500" algn="l" rtl="0">
              <a:lnSpc>
                <a:spcPct val="90000"/>
              </a:lnSpc>
              <a:spcBef>
                <a:spcPts val="300"/>
              </a:spcBef>
              <a:spcAft>
                <a:spcPts val="0"/>
              </a:spcAft>
              <a:buSzPts val="1400"/>
              <a:buChar char="○"/>
              <a:defRPr/>
            </a:lvl8pPr>
            <a:lvl9pPr marL="4114800" lvl="8" indent="-317500" algn="l" rtl="0">
              <a:lnSpc>
                <a:spcPct val="90000"/>
              </a:lnSpc>
              <a:spcBef>
                <a:spcPts val="300"/>
              </a:spcBef>
              <a:spcAft>
                <a:spcPts val="300"/>
              </a:spcAft>
              <a:buSzPts val="1400"/>
              <a:buChar char="■"/>
              <a:defRPr/>
            </a:lvl9pPr>
          </a:lstStyle>
          <a:p>
            <a:endParaRPr/>
          </a:p>
        </p:txBody>
      </p:sp>
      <p:sp>
        <p:nvSpPr>
          <p:cNvPr id="58" name="Google Shape;58;p14"/>
          <p:cNvSpPr txBox="1">
            <a:spLocks noGrp="1"/>
          </p:cNvSpPr>
          <p:nvPr>
            <p:ph type="body" idx="2"/>
          </p:nvPr>
        </p:nvSpPr>
        <p:spPr>
          <a:xfrm>
            <a:off x="482599" y="2282288"/>
            <a:ext cx="2638200" cy="2298300"/>
          </a:xfrm>
          <a:prstGeom prst="rect">
            <a:avLst/>
          </a:prstGeom>
          <a:noFill/>
          <a:ln>
            <a:noFill/>
          </a:ln>
        </p:spPr>
        <p:txBody>
          <a:bodyPr spcFirstLastPara="1" wrap="square" lIns="68575" tIns="34275" rIns="68575" bIns="34275" anchor="t" anchorCtr="0">
            <a:normAutofit/>
          </a:bodyPr>
          <a:lstStyle>
            <a:lvl1pPr marL="457200" lvl="0" indent="-228600" algn="l" rtl="0">
              <a:lnSpc>
                <a:spcPct val="110000"/>
              </a:lnSpc>
              <a:spcBef>
                <a:spcPts val="900"/>
              </a:spcBef>
              <a:spcAft>
                <a:spcPts val="0"/>
              </a:spcAft>
              <a:buSzPts val="1400"/>
              <a:buNone/>
              <a:defRPr sz="1400">
                <a:solidFill>
                  <a:srgbClr val="FFFFFF"/>
                </a:solidFill>
              </a:defRPr>
            </a:lvl1pPr>
            <a:lvl2pPr marL="914400" lvl="1" indent="-228600" algn="l" rtl="0">
              <a:lnSpc>
                <a:spcPct val="100000"/>
              </a:lnSpc>
              <a:spcBef>
                <a:spcPts val="200"/>
              </a:spcBef>
              <a:spcAft>
                <a:spcPts val="0"/>
              </a:spcAft>
              <a:buClr>
                <a:srgbClr val="3F3F3F"/>
              </a:buClr>
              <a:buSzPts val="900"/>
              <a:buNone/>
              <a:defRPr sz="900"/>
            </a:lvl2pPr>
            <a:lvl3pPr marL="1371600" lvl="2" indent="-228600" algn="l" rtl="0">
              <a:lnSpc>
                <a:spcPct val="100000"/>
              </a:lnSpc>
              <a:spcBef>
                <a:spcPts val="300"/>
              </a:spcBef>
              <a:spcAft>
                <a:spcPts val="0"/>
              </a:spcAft>
              <a:buClr>
                <a:srgbClr val="3F3F3F"/>
              </a:buClr>
              <a:buSzPts val="800"/>
              <a:buNone/>
              <a:defRPr sz="800"/>
            </a:lvl3pPr>
            <a:lvl4pPr marL="1828800" lvl="3" indent="-228600" algn="l" rtl="0">
              <a:lnSpc>
                <a:spcPct val="100000"/>
              </a:lnSpc>
              <a:spcBef>
                <a:spcPts val="300"/>
              </a:spcBef>
              <a:spcAft>
                <a:spcPts val="0"/>
              </a:spcAft>
              <a:buClr>
                <a:srgbClr val="3F3F3F"/>
              </a:buClr>
              <a:buSzPts val="700"/>
              <a:buNone/>
              <a:defRPr sz="700"/>
            </a:lvl4pPr>
            <a:lvl5pPr marL="2286000" lvl="4" indent="-228600" algn="l" rtl="0">
              <a:lnSpc>
                <a:spcPct val="100000"/>
              </a:lnSpc>
              <a:spcBef>
                <a:spcPts val="300"/>
              </a:spcBef>
              <a:spcAft>
                <a:spcPts val="0"/>
              </a:spcAft>
              <a:buClr>
                <a:srgbClr val="3F3F3F"/>
              </a:buClr>
              <a:buSzPts val="700"/>
              <a:buNone/>
              <a:defRPr sz="700"/>
            </a:lvl5pPr>
            <a:lvl6pPr marL="2743200" lvl="5" indent="-228600" algn="l" rtl="0">
              <a:lnSpc>
                <a:spcPct val="90000"/>
              </a:lnSpc>
              <a:spcBef>
                <a:spcPts val="300"/>
              </a:spcBef>
              <a:spcAft>
                <a:spcPts val="0"/>
              </a:spcAft>
              <a:buSzPts val="700"/>
              <a:buNone/>
              <a:defRPr sz="700"/>
            </a:lvl6pPr>
            <a:lvl7pPr marL="3200400" lvl="6" indent="-228600" algn="l" rtl="0">
              <a:lnSpc>
                <a:spcPct val="90000"/>
              </a:lnSpc>
              <a:spcBef>
                <a:spcPts val="300"/>
              </a:spcBef>
              <a:spcAft>
                <a:spcPts val="0"/>
              </a:spcAft>
              <a:buSzPts val="700"/>
              <a:buNone/>
              <a:defRPr sz="700"/>
            </a:lvl7pPr>
            <a:lvl8pPr marL="3657600" lvl="7" indent="-228600" algn="l" rtl="0">
              <a:lnSpc>
                <a:spcPct val="90000"/>
              </a:lnSpc>
              <a:spcBef>
                <a:spcPts val="300"/>
              </a:spcBef>
              <a:spcAft>
                <a:spcPts val="0"/>
              </a:spcAft>
              <a:buSzPts val="700"/>
              <a:buNone/>
              <a:defRPr sz="700"/>
            </a:lvl8pPr>
            <a:lvl9pPr marL="4114800" lvl="8" indent="-228600" algn="l" rtl="0">
              <a:lnSpc>
                <a:spcPct val="90000"/>
              </a:lnSpc>
              <a:spcBef>
                <a:spcPts val="300"/>
              </a:spcBef>
              <a:spcAft>
                <a:spcPts val="300"/>
              </a:spcAft>
              <a:buSzPts val="700"/>
              <a:buNone/>
              <a:defRPr sz="700"/>
            </a:lvl9pPr>
          </a:lstStyle>
          <a:p>
            <a:endParaRPr/>
          </a:p>
        </p:txBody>
      </p:sp>
      <p:sp>
        <p:nvSpPr>
          <p:cNvPr id="59" name="Google Shape;59;p14"/>
          <p:cNvSpPr txBox="1">
            <a:spLocks noGrp="1"/>
          </p:cNvSpPr>
          <p:nvPr>
            <p:ph type="dt" idx="10"/>
          </p:nvPr>
        </p:nvSpPr>
        <p:spPr>
          <a:xfrm>
            <a:off x="482598" y="4834890"/>
            <a:ext cx="26382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60" name="Google Shape;60;p14"/>
          <p:cNvSpPr txBox="1">
            <a:spLocks noGrp="1"/>
          </p:cNvSpPr>
          <p:nvPr>
            <p:ph type="ftr" idx="11"/>
          </p:nvPr>
        </p:nvSpPr>
        <p:spPr>
          <a:xfrm>
            <a:off x="4094237" y="4834890"/>
            <a:ext cx="40005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solidFill>
                  <a:schemeClr val="dk2"/>
                </a:solidFill>
              </a:defRPr>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61" name="Google Shape;61;p14"/>
          <p:cNvSpPr txBox="1">
            <a:spLocks noGrp="1"/>
          </p:cNvSpPr>
          <p:nvPr>
            <p:ph type="sldNum" idx="12"/>
          </p:nvPr>
        </p:nvSpPr>
        <p:spPr>
          <a:xfrm>
            <a:off x="8245187" y="4835128"/>
            <a:ext cx="585000" cy="273900"/>
          </a:xfrm>
          <a:prstGeom prst="rect">
            <a:avLst/>
          </a:prstGeom>
          <a:noFill/>
          <a:ln>
            <a:noFill/>
          </a:ln>
        </p:spPr>
        <p:txBody>
          <a:bodyPr spcFirstLastPara="1" wrap="square" lIns="68575" tIns="34275" rIns="68575" bIns="34275" anchor="ctr" anchorCtr="0">
            <a:noAutofit/>
          </a:bodyPr>
          <a:lstStyle>
            <a:lvl1pPr marL="0" lvl="0" indent="0" algn="l" rtl="0">
              <a:spcBef>
                <a:spcPts val="0"/>
              </a:spcBef>
              <a:buNone/>
              <a:defRPr sz="600" b="0" i="0" u="none" strike="noStrike" cap="none">
                <a:solidFill>
                  <a:schemeClr val="dk2"/>
                </a:solidFill>
                <a:latin typeface="Libre Franklin"/>
                <a:ea typeface="Libre Franklin"/>
                <a:cs typeface="Libre Franklin"/>
                <a:sym typeface="Libre Franklin"/>
              </a:defRPr>
            </a:lvl1pPr>
            <a:lvl2pPr marL="0" lvl="1" indent="0" algn="l" rtl="0">
              <a:spcBef>
                <a:spcPts val="0"/>
              </a:spcBef>
              <a:buNone/>
              <a:defRPr sz="600" b="0" i="0" u="none" strike="noStrike" cap="none">
                <a:solidFill>
                  <a:schemeClr val="dk2"/>
                </a:solidFill>
                <a:latin typeface="Libre Franklin"/>
                <a:ea typeface="Libre Franklin"/>
                <a:cs typeface="Libre Franklin"/>
                <a:sym typeface="Libre Franklin"/>
              </a:defRPr>
            </a:lvl2pPr>
            <a:lvl3pPr marL="0" lvl="2" indent="0" algn="l" rtl="0">
              <a:spcBef>
                <a:spcPts val="0"/>
              </a:spcBef>
              <a:buNone/>
              <a:defRPr sz="600" b="0" i="0" u="none" strike="noStrike" cap="none">
                <a:solidFill>
                  <a:schemeClr val="dk2"/>
                </a:solidFill>
                <a:latin typeface="Libre Franklin"/>
                <a:ea typeface="Libre Franklin"/>
                <a:cs typeface="Libre Franklin"/>
                <a:sym typeface="Libre Franklin"/>
              </a:defRPr>
            </a:lvl3pPr>
            <a:lvl4pPr marL="0" lvl="3" indent="0" algn="l" rtl="0">
              <a:spcBef>
                <a:spcPts val="0"/>
              </a:spcBef>
              <a:buNone/>
              <a:defRPr sz="600" b="0" i="0" u="none" strike="noStrike" cap="none">
                <a:solidFill>
                  <a:schemeClr val="dk2"/>
                </a:solidFill>
                <a:latin typeface="Libre Franklin"/>
                <a:ea typeface="Libre Franklin"/>
                <a:cs typeface="Libre Franklin"/>
                <a:sym typeface="Libre Franklin"/>
              </a:defRPr>
            </a:lvl4pPr>
            <a:lvl5pPr marL="0" lvl="4" indent="0" algn="l" rtl="0">
              <a:spcBef>
                <a:spcPts val="0"/>
              </a:spcBef>
              <a:buNone/>
              <a:defRPr sz="600" b="0" i="0" u="none" strike="noStrike" cap="none">
                <a:solidFill>
                  <a:schemeClr val="dk2"/>
                </a:solidFill>
                <a:latin typeface="Libre Franklin"/>
                <a:ea typeface="Libre Franklin"/>
                <a:cs typeface="Libre Franklin"/>
                <a:sym typeface="Libre Franklin"/>
              </a:defRPr>
            </a:lvl5pPr>
            <a:lvl6pPr marL="0" lvl="5" indent="0" algn="l" rtl="0">
              <a:spcBef>
                <a:spcPts val="0"/>
              </a:spcBef>
              <a:buNone/>
              <a:defRPr sz="600" b="0" i="0" u="none" strike="noStrike" cap="none">
                <a:solidFill>
                  <a:schemeClr val="dk2"/>
                </a:solidFill>
                <a:latin typeface="Libre Franklin"/>
                <a:ea typeface="Libre Franklin"/>
                <a:cs typeface="Libre Franklin"/>
                <a:sym typeface="Libre Franklin"/>
              </a:defRPr>
            </a:lvl6pPr>
            <a:lvl7pPr marL="0" lvl="6" indent="0" algn="l" rtl="0">
              <a:spcBef>
                <a:spcPts val="0"/>
              </a:spcBef>
              <a:buNone/>
              <a:defRPr sz="600" b="0" i="0" u="none" strike="noStrike" cap="none">
                <a:solidFill>
                  <a:schemeClr val="dk2"/>
                </a:solidFill>
                <a:latin typeface="Libre Franklin"/>
                <a:ea typeface="Libre Franklin"/>
                <a:cs typeface="Libre Franklin"/>
                <a:sym typeface="Libre Franklin"/>
              </a:defRPr>
            </a:lvl7pPr>
            <a:lvl8pPr marL="0" lvl="7" indent="0" algn="l" rtl="0">
              <a:spcBef>
                <a:spcPts val="0"/>
              </a:spcBef>
              <a:buNone/>
              <a:defRPr sz="600" b="0" i="0" u="none" strike="noStrike" cap="none">
                <a:solidFill>
                  <a:schemeClr val="dk2"/>
                </a:solidFill>
                <a:latin typeface="Libre Franklin"/>
                <a:ea typeface="Libre Franklin"/>
                <a:cs typeface="Libre Franklin"/>
                <a:sym typeface="Libre Franklin"/>
              </a:defRPr>
            </a:lvl8pPr>
            <a:lvl9pPr marL="0" lvl="8" indent="0" algn="l" rtl="0">
              <a:spcBef>
                <a:spcPts val="0"/>
              </a:spcBef>
              <a:buNone/>
              <a:defRPr sz="600" b="0" i="0" u="none" strike="noStrike" cap="none">
                <a:solidFill>
                  <a:schemeClr val="dk2"/>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822960" y="214952"/>
            <a:ext cx="7543800" cy="10881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rgbClr val="3F3F3F"/>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4" name="Google Shape;64;p15"/>
          <p:cNvSpPr txBox="1">
            <a:spLocks noGrp="1"/>
          </p:cNvSpPr>
          <p:nvPr>
            <p:ph type="body" idx="1"/>
          </p:nvPr>
        </p:nvSpPr>
        <p:spPr>
          <a:xfrm>
            <a:off x="822960" y="1590675"/>
            <a:ext cx="3480000" cy="2811300"/>
          </a:xfrm>
          <a:prstGeom prst="rect">
            <a:avLst/>
          </a:prstGeom>
          <a:noFill/>
          <a:ln>
            <a:noFill/>
          </a:ln>
        </p:spPr>
        <p:txBody>
          <a:bodyPr spcFirstLastPara="1" wrap="square" lIns="0" tIns="34275" rIns="0" bIns="34275" anchor="t" anchorCtr="0">
            <a:normAutofit/>
          </a:bodyPr>
          <a:lstStyle>
            <a:lvl1pPr marL="457200" lvl="0" indent="-317500" algn="l" rtl="0">
              <a:lnSpc>
                <a:spcPct val="110000"/>
              </a:lnSpc>
              <a:spcBef>
                <a:spcPts val="900"/>
              </a:spcBef>
              <a:spcAft>
                <a:spcPts val="0"/>
              </a:spcAft>
              <a:buSzPts val="1400"/>
              <a:buChar char="●"/>
              <a:defRPr/>
            </a:lvl1pPr>
            <a:lvl2pPr marL="914400" lvl="1" indent="-317500" algn="l" rtl="0">
              <a:lnSpc>
                <a:spcPct val="100000"/>
              </a:lnSpc>
              <a:spcBef>
                <a:spcPts val="200"/>
              </a:spcBef>
              <a:spcAft>
                <a:spcPts val="0"/>
              </a:spcAft>
              <a:buClr>
                <a:srgbClr val="3F3F3F"/>
              </a:buClr>
              <a:buSzPts val="1400"/>
              <a:buChar char="○"/>
              <a:defRPr/>
            </a:lvl2pPr>
            <a:lvl3pPr marL="1371600" lvl="2" indent="-317500" algn="l" rtl="0">
              <a:lnSpc>
                <a:spcPct val="100000"/>
              </a:lnSpc>
              <a:spcBef>
                <a:spcPts val="300"/>
              </a:spcBef>
              <a:spcAft>
                <a:spcPts val="0"/>
              </a:spcAft>
              <a:buClr>
                <a:srgbClr val="3F3F3F"/>
              </a:buClr>
              <a:buSzPts val="1400"/>
              <a:buChar char="■"/>
              <a:defRPr/>
            </a:lvl3pPr>
            <a:lvl4pPr marL="1828800" lvl="3" indent="-317500" algn="l" rtl="0">
              <a:lnSpc>
                <a:spcPct val="100000"/>
              </a:lnSpc>
              <a:spcBef>
                <a:spcPts val="300"/>
              </a:spcBef>
              <a:spcAft>
                <a:spcPts val="0"/>
              </a:spcAft>
              <a:buClr>
                <a:srgbClr val="3F3F3F"/>
              </a:buClr>
              <a:buSzPts val="1400"/>
              <a:buChar char="●"/>
              <a:defRPr/>
            </a:lvl4pPr>
            <a:lvl5pPr marL="2286000" lvl="4" indent="-317500" algn="l" rtl="0">
              <a:lnSpc>
                <a:spcPct val="100000"/>
              </a:lnSpc>
              <a:spcBef>
                <a:spcPts val="300"/>
              </a:spcBef>
              <a:spcAft>
                <a:spcPts val="0"/>
              </a:spcAft>
              <a:buClr>
                <a:srgbClr val="3F3F3F"/>
              </a:buClr>
              <a:buSzPts val="1400"/>
              <a:buChar char="○"/>
              <a:defRPr/>
            </a:lvl5pPr>
            <a:lvl6pPr marL="2743200" lvl="5" indent="-317500" algn="l" rtl="0">
              <a:lnSpc>
                <a:spcPct val="90000"/>
              </a:lnSpc>
              <a:spcBef>
                <a:spcPts val="300"/>
              </a:spcBef>
              <a:spcAft>
                <a:spcPts val="0"/>
              </a:spcAft>
              <a:buSzPts val="1400"/>
              <a:buChar char="■"/>
              <a:defRPr/>
            </a:lvl6pPr>
            <a:lvl7pPr marL="3200400" lvl="6" indent="-317500" algn="l" rtl="0">
              <a:lnSpc>
                <a:spcPct val="90000"/>
              </a:lnSpc>
              <a:spcBef>
                <a:spcPts val="300"/>
              </a:spcBef>
              <a:spcAft>
                <a:spcPts val="0"/>
              </a:spcAft>
              <a:buSzPts val="1400"/>
              <a:buChar char="●"/>
              <a:defRPr/>
            </a:lvl7pPr>
            <a:lvl8pPr marL="3657600" lvl="7" indent="-317500" algn="l" rtl="0">
              <a:lnSpc>
                <a:spcPct val="90000"/>
              </a:lnSpc>
              <a:spcBef>
                <a:spcPts val="300"/>
              </a:spcBef>
              <a:spcAft>
                <a:spcPts val="0"/>
              </a:spcAft>
              <a:buSzPts val="1400"/>
              <a:buChar char="○"/>
              <a:defRPr/>
            </a:lvl8pPr>
            <a:lvl9pPr marL="4114800" lvl="8" indent="-317500" algn="l" rtl="0">
              <a:lnSpc>
                <a:spcPct val="90000"/>
              </a:lnSpc>
              <a:spcBef>
                <a:spcPts val="300"/>
              </a:spcBef>
              <a:spcAft>
                <a:spcPts val="300"/>
              </a:spcAft>
              <a:buSzPts val="1400"/>
              <a:buChar char="■"/>
              <a:defRPr/>
            </a:lvl9pPr>
          </a:lstStyle>
          <a:p>
            <a:endParaRPr/>
          </a:p>
        </p:txBody>
      </p:sp>
      <p:sp>
        <p:nvSpPr>
          <p:cNvPr id="65" name="Google Shape;65;p15"/>
          <p:cNvSpPr txBox="1">
            <a:spLocks noGrp="1"/>
          </p:cNvSpPr>
          <p:nvPr>
            <p:ph type="body" idx="2"/>
          </p:nvPr>
        </p:nvSpPr>
        <p:spPr>
          <a:xfrm>
            <a:off x="4886958" y="1590675"/>
            <a:ext cx="3480000" cy="2811300"/>
          </a:xfrm>
          <a:prstGeom prst="rect">
            <a:avLst/>
          </a:prstGeom>
          <a:noFill/>
          <a:ln>
            <a:noFill/>
          </a:ln>
        </p:spPr>
        <p:txBody>
          <a:bodyPr spcFirstLastPara="1" wrap="square" lIns="0" tIns="34275" rIns="0" bIns="34275" anchor="t" anchorCtr="0">
            <a:normAutofit/>
          </a:bodyPr>
          <a:lstStyle>
            <a:lvl1pPr marL="457200" lvl="0" indent="-317500" algn="l" rtl="0">
              <a:lnSpc>
                <a:spcPct val="110000"/>
              </a:lnSpc>
              <a:spcBef>
                <a:spcPts val="900"/>
              </a:spcBef>
              <a:spcAft>
                <a:spcPts val="0"/>
              </a:spcAft>
              <a:buSzPts val="1400"/>
              <a:buChar char="●"/>
              <a:defRPr/>
            </a:lvl1pPr>
            <a:lvl2pPr marL="914400" lvl="1" indent="-317500" algn="l" rtl="0">
              <a:lnSpc>
                <a:spcPct val="100000"/>
              </a:lnSpc>
              <a:spcBef>
                <a:spcPts val="200"/>
              </a:spcBef>
              <a:spcAft>
                <a:spcPts val="0"/>
              </a:spcAft>
              <a:buClr>
                <a:srgbClr val="3F3F3F"/>
              </a:buClr>
              <a:buSzPts val="1400"/>
              <a:buChar char="○"/>
              <a:defRPr/>
            </a:lvl2pPr>
            <a:lvl3pPr marL="1371600" lvl="2" indent="-317500" algn="l" rtl="0">
              <a:lnSpc>
                <a:spcPct val="100000"/>
              </a:lnSpc>
              <a:spcBef>
                <a:spcPts val="300"/>
              </a:spcBef>
              <a:spcAft>
                <a:spcPts val="0"/>
              </a:spcAft>
              <a:buClr>
                <a:srgbClr val="3F3F3F"/>
              </a:buClr>
              <a:buSzPts val="1400"/>
              <a:buChar char="■"/>
              <a:defRPr/>
            </a:lvl3pPr>
            <a:lvl4pPr marL="1828800" lvl="3" indent="-317500" algn="l" rtl="0">
              <a:lnSpc>
                <a:spcPct val="100000"/>
              </a:lnSpc>
              <a:spcBef>
                <a:spcPts val="300"/>
              </a:spcBef>
              <a:spcAft>
                <a:spcPts val="0"/>
              </a:spcAft>
              <a:buClr>
                <a:srgbClr val="3F3F3F"/>
              </a:buClr>
              <a:buSzPts val="1400"/>
              <a:buChar char="●"/>
              <a:defRPr/>
            </a:lvl4pPr>
            <a:lvl5pPr marL="2286000" lvl="4" indent="-317500" algn="l" rtl="0">
              <a:lnSpc>
                <a:spcPct val="100000"/>
              </a:lnSpc>
              <a:spcBef>
                <a:spcPts val="300"/>
              </a:spcBef>
              <a:spcAft>
                <a:spcPts val="0"/>
              </a:spcAft>
              <a:buClr>
                <a:srgbClr val="3F3F3F"/>
              </a:buClr>
              <a:buSzPts val="1400"/>
              <a:buChar char="○"/>
              <a:defRPr/>
            </a:lvl5pPr>
            <a:lvl6pPr marL="2743200" lvl="5" indent="-317500" algn="l" rtl="0">
              <a:lnSpc>
                <a:spcPct val="90000"/>
              </a:lnSpc>
              <a:spcBef>
                <a:spcPts val="300"/>
              </a:spcBef>
              <a:spcAft>
                <a:spcPts val="0"/>
              </a:spcAft>
              <a:buSzPts val="1400"/>
              <a:buChar char="■"/>
              <a:defRPr/>
            </a:lvl6pPr>
            <a:lvl7pPr marL="3200400" lvl="6" indent="-317500" algn="l" rtl="0">
              <a:lnSpc>
                <a:spcPct val="90000"/>
              </a:lnSpc>
              <a:spcBef>
                <a:spcPts val="300"/>
              </a:spcBef>
              <a:spcAft>
                <a:spcPts val="0"/>
              </a:spcAft>
              <a:buSzPts val="1400"/>
              <a:buChar char="●"/>
              <a:defRPr/>
            </a:lvl7pPr>
            <a:lvl8pPr marL="3657600" lvl="7" indent="-317500" algn="l" rtl="0">
              <a:lnSpc>
                <a:spcPct val="90000"/>
              </a:lnSpc>
              <a:spcBef>
                <a:spcPts val="300"/>
              </a:spcBef>
              <a:spcAft>
                <a:spcPts val="0"/>
              </a:spcAft>
              <a:buSzPts val="1400"/>
              <a:buChar char="○"/>
              <a:defRPr/>
            </a:lvl8pPr>
            <a:lvl9pPr marL="4114800" lvl="8" indent="-317500" algn="l" rtl="0">
              <a:lnSpc>
                <a:spcPct val="90000"/>
              </a:lnSpc>
              <a:spcBef>
                <a:spcPts val="300"/>
              </a:spcBef>
              <a:spcAft>
                <a:spcPts val="300"/>
              </a:spcAft>
              <a:buSzPts val="1400"/>
              <a:buChar char="■"/>
              <a:defRPr/>
            </a:lvl9pPr>
          </a:lstStyle>
          <a:p>
            <a:endParaRPr/>
          </a:p>
        </p:txBody>
      </p:sp>
      <p:sp>
        <p:nvSpPr>
          <p:cNvPr id="66" name="Google Shape;66;p15"/>
          <p:cNvSpPr txBox="1">
            <a:spLocks noGrp="1"/>
          </p:cNvSpPr>
          <p:nvPr>
            <p:ph type="dt" idx="10"/>
          </p:nvPr>
        </p:nvSpPr>
        <p:spPr>
          <a:xfrm>
            <a:off x="6163819" y="4835128"/>
            <a:ext cx="1938600" cy="2739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67" name="Google Shape;67;p15"/>
          <p:cNvSpPr txBox="1">
            <a:spLocks noGrp="1"/>
          </p:cNvSpPr>
          <p:nvPr>
            <p:ph type="ftr" idx="11"/>
          </p:nvPr>
        </p:nvSpPr>
        <p:spPr>
          <a:xfrm>
            <a:off x="822959" y="4835128"/>
            <a:ext cx="51138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68" name="Google Shape;68;p15"/>
          <p:cNvSpPr txBox="1">
            <a:spLocks noGrp="1"/>
          </p:cNvSpPr>
          <p:nvPr>
            <p:ph type="sldNum" idx="12"/>
          </p:nvPr>
        </p:nvSpPr>
        <p:spPr>
          <a:xfrm>
            <a:off x="8245187" y="4835128"/>
            <a:ext cx="585000" cy="273900"/>
          </a:xfrm>
          <a:prstGeom prst="rect">
            <a:avLst/>
          </a:prstGeom>
          <a:noFill/>
          <a:ln>
            <a:noFill/>
          </a:ln>
        </p:spPr>
        <p:txBody>
          <a:bodyPr spcFirstLastPara="1" wrap="square" lIns="68575" tIns="34275" rIns="68575" bIns="34275"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9"/>
        <p:cNvGrpSpPr/>
        <p:nvPr/>
      </p:nvGrpSpPr>
      <p:grpSpPr>
        <a:xfrm>
          <a:off x="0" y="0"/>
          <a:ext cx="0" cy="0"/>
          <a:chOff x="0" y="0"/>
          <a:chExt cx="0" cy="0"/>
        </a:xfrm>
      </p:grpSpPr>
      <p:sp>
        <p:nvSpPr>
          <p:cNvPr id="70" name="Google Shape;70;p16"/>
          <p:cNvSpPr txBox="1">
            <a:spLocks noGrp="1"/>
          </p:cNvSpPr>
          <p:nvPr>
            <p:ph type="title"/>
          </p:nvPr>
        </p:nvSpPr>
        <p:spPr>
          <a:xfrm>
            <a:off x="822960" y="214952"/>
            <a:ext cx="7543800" cy="10881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rgbClr val="3F3F3F"/>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1" name="Google Shape;71;p16"/>
          <p:cNvSpPr txBox="1">
            <a:spLocks noGrp="1"/>
          </p:cNvSpPr>
          <p:nvPr>
            <p:ph type="body" idx="1"/>
          </p:nvPr>
        </p:nvSpPr>
        <p:spPr>
          <a:xfrm>
            <a:off x="822960" y="1581151"/>
            <a:ext cx="7543800" cy="2820600"/>
          </a:xfrm>
          <a:prstGeom prst="rect">
            <a:avLst/>
          </a:prstGeom>
          <a:noFill/>
          <a:ln>
            <a:noFill/>
          </a:ln>
        </p:spPr>
        <p:txBody>
          <a:bodyPr spcFirstLastPara="1" wrap="square" lIns="0" tIns="34275" rIns="0" bIns="34275" anchor="t" anchorCtr="0">
            <a:normAutofit/>
          </a:bodyPr>
          <a:lstStyle>
            <a:lvl1pPr marL="457200" lvl="0" indent="-317500" algn="l" rtl="0">
              <a:lnSpc>
                <a:spcPct val="110000"/>
              </a:lnSpc>
              <a:spcBef>
                <a:spcPts val="900"/>
              </a:spcBef>
              <a:spcAft>
                <a:spcPts val="0"/>
              </a:spcAft>
              <a:buSzPts val="1400"/>
              <a:buChar char="●"/>
              <a:defRPr/>
            </a:lvl1pPr>
            <a:lvl2pPr marL="914400" lvl="1" indent="-317500" algn="l" rtl="0">
              <a:lnSpc>
                <a:spcPct val="100000"/>
              </a:lnSpc>
              <a:spcBef>
                <a:spcPts val="200"/>
              </a:spcBef>
              <a:spcAft>
                <a:spcPts val="0"/>
              </a:spcAft>
              <a:buClr>
                <a:srgbClr val="3F3F3F"/>
              </a:buClr>
              <a:buSzPts val="1400"/>
              <a:buChar char="○"/>
              <a:defRPr/>
            </a:lvl2pPr>
            <a:lvl3pPr marL="1371600" lvl="2" indent="-317500" algn="l" rtl="0">
              <a:lnSpc>
                <a:spcPct val="100000"/>
              </a:lnSpc>
              <a:spcBef>
                <a:spcPts val="300"/>
              </a:spcBef>
              <a:spcAft>
                <a:spcPts val="0"/>
              </a:spcAft>
              <a:buClr>
                <a:srgbClr val="3F3F3F"/>
              </a:buClr>
              <a:buSzPts val="1400"/>
              <a:buChar char="■"/>
              <a:defRPr/>
            </a:lvl3pPr>
            <a:lvl4pPr marL="1828800" lvl="3" indent="-317500" algn="l" rtl="0">
              <a:lnSpc>
                <a:spcPct val="100000"/>
              </a:lnSpc>
              <a:spcBef>
                <a:spcPts val="300"/>
              </a:spcBef>
              <a:spcAft>
                <a:spcPts val="0"/>
              </a:spcAft>
              <a:buClr>
                <a:srgbClr val="3F3F3F"/>
              </a:buClr>
              <a:buSzPts val="1400"/>
              <a:buChar char="●"/>
              <a:defRPr/>
            </a:lvl4pPr>
            <a:lvl5pPr marL="2286000" lvl="4" indent="-317500" algn="l" rtl="0">
              <a:lnSpc>
                <a:spcPct val="100000"/>
              </a:lnSpc>
              <a:spcBef>
                <a:spcPts val="300"/>
              </a:spcBef>
              <a:spcAft>
                <a:spcPts val="0"/>
              </a:spcAft>
              <a:buClr>
                <a:srgbClr val="3F3F3F"/>
              </a:buClr>
              <a:buSzPts val="1400"/>
              <a:buChar char="○"/>
              <a:defRPr/>
            </a:lvl5pPr>
            <a:lvl6pPr marL="2743200" lvl="5" indent="-317500" algn="l" rtl="0">
              <a:lnSpc>
                <a:spcPct val="90000"/>
              </a:lnSpc>
              <a:spcBef>
                <a:spcPts val="300"/>
              </a:spcBef>
              <a:spcAft>
                <a:spcPts val="0"/>
              </a:spcAft>
              <a:buSzPts val="1400"/>
              <a:buChar char="■"/>
              <a:defRPr/>
            </a:lvl6pPr>
            <a:lvl7pPr marL="3200400" lvl="6" indent="-317500" algn="l" rtl="0">
              <a:lnSpc>
                <a:spcPct val="90000"/>
              </a:lnSpc>
              <a:spcBef>
                <a:spcPts val="300"/>
              </a:spcBef>
              <a:spcAft>
                <a:spcPts val="0"/>
              </a:spcAft>
              <a:buSzPts val="1400"/>
              <a:buChar char="●"/>
              <a:defRPr/>
            </a:lvl7pPr>
            <a:lvl8pPr marL="3657600" lvl="7" indent="-317500" algn="l" rtl="0">
              <a:lnSpc>
                <a:spcPct val="90000"/>
              </a:lnSpc>
              <a:spcBef>
                <a:spcPts val="300"/>
              </a:spcBef>
              <a:spcAft>
                <a:spcPts val="0"/>
              </a:spcAft>
              <a:buSzPts val="1400"/>
              <a:buChar char="○"/>
              <a:defRPr/>
            </a:lvl8pPr>
            <a:lvl9pPr marL="4114800" lvl="8" indent="-317500" algn="l" rtl="0">
              <a:lnSpc>
                <a:spcPct val="90000"/>
              </a:lnSpc>
              <a:spcBef>
                <a:spcPts val="300"/>
              </a:spcBef>
              <a:spcAft>
                <a:spcPts val="300"/>
              </a:spcAft>
              <a:buSzPts val="1400"/>
              <a:buChar char="■"/>
              <a:defRPr/>
            </a:lvl9pPr>
          </a:lstStyle>
          <a:p>
            <a:endParaRPr/>
          </a:p>
        </p:txBody>
      </p:sp>
      <p:sp>
        <p:nvSpPr>
          <p:cNvPr id="72" name="Google Shape;72;p16"/>
          <p:cNvSpPr txBox="1">
            <a:spLocks noGrp="1"/>
          </p:cNvSpPr>
          <p:nvPr>
            <p:ph type="dt" idx="10"/>
          </p:nvPr>
        </p:nvSpPr>
        <p:spPr>
          <a:xfrm>
            <a:off x="6163819" y="4835128"/>
            <a:ext cx="1938600" cy="2739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73" name="Google Shape;73;p16"/>
          <p:cNvSpPr txBox="1">
            <a:spLocks noGrp="1"/>
          </p:cNvSpPr>
          <p:nvPr>
            <p:ph type="ftr" idx="11"/>
          </p:nvPr>
        </p:nvSpPr>
        <p:spPr>
          <a:xfrm>
            <a:off x="822959" y="4835128"/>
            <a:ext cx="51138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74" name="Google Shape;74;p16"/>
          <p:cNvSpPr txBox="1">
            <a:spLocks noGrp="1"/>
          </p:cNvSpPr>
          <p:nvPr>
            <p:ph type="sldNum" idx="12"/>
          </p:nvPr>
        </p:nvSpPr>
        <p:spPr>
          <a:xfrm>
            <a:off x="8245187" y="4835128"/>
            <a:ext cx="585000" cy="273900"/>
          </a:xfrm>
          <a:prstGeom prst="rect">
            <a:avLst/>
          </a:prstGeom>
          <a:noFill/>
          <a:ln>
            <a:noFill/>
          </a:ln>
        </p:spPr>
        <p:txBody>
          <a:bodyPr spcFirstLastPara="1" wrap="square" lIns="68575" tIns="34275" rIns="68575" bIns="34275"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ntent with Caption 1">
  <p:cSld name="OBJECT_WITH_CAPTION_TEXT_1">
    <p:spTree>
      <p:nvGrpSpPr>
        <p:cNvPr id="1" name="Shape 75"/>
        <p:cNvGrpSpPr/>
        <p:nvPr/>
      </p:nvGrpSpPr>
      <p:grpSpPr>
        <a:xfrm>
          <a:off x="0" y="0"/>
          <a:ext cx="0" cy="0"/>
          <a:chOff x="0" y="0"/>
          <a:chExt cx="0" cy="0"/>
        </a:xfrm>
      </p:grpSpPr>
      <p:sp>
        <p:nvSpPr>
          <p:cNvPr id="76" name="Google Shape;76;p17"/>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7" name="Google Shape;77;p17"/>
          <p:cNvSpPr txBox="1">
            <a:spLocks noGrp="1"/>
          </p:cNvSpPr>
          <p:nvPr>
            <p:ph type="body" idx="1"/>
          </p:nvPr>
        </p:nvSpPr>
        <p:spPr>
          <a:xfrm>
            <a:off x="3887391" y="740569"/>
            <a:ext cx="4629300" cy="3655200"/>
          </a:xfrm>
          <a:prstGeom prst="rect">
            <a:avLst/>
          </a:prstGeom>
          <a:noFill/>
          <a:ln>
            <a:noFill/>
          </a:ln>
        </p:spPr>
        <p:txBody>
          <a:bodyPr spcFirstLastPara="1" wrap="square" lIns="68575" tIns="34275" rIns="68575" bIns="34275" anchor="t" anchorCtr="0">
            <a:normAutofit/>
          </a:bodyPr>
          <a:lstStyle>
            <a:lvl1pPr marL="457200" lvl="0" indent="-381000" algn="l" rtl="0">
              <a:lnSpc>
                <a:spcPct val="90000"/>
              </a:lnSpc>
              <a:spcBef>
                <a:spcPts val="800"/>
              </a:spcBef>
              <a:spcAft>
                <a:spcPts val="0"/>
              </a:spcAft>
              <a:buClr>
                <a:schemeClr val="dk1"/>
              </a:buClr>
              <a:buSzPts val="2400"/>
              <a:buChar char="●"/>
              <a:defRPr sz="2400"/>
            </a:lvl1pPr>
            <a:lvl2pPr marL="914400" lvl="1" indent="-361950" algn="l" rtl="0">
              <a:lnSpc>
                <a:spcPct val="90000"/>
              </a:lnSpc>
              <a:spcBef>
                <a:spcPts val="1600"/>
              </a:spcBef>
              <a:spcAft>
                <a:spcPts val="0"/>
              </a:spcAft>
              <a:buClr>
                <a:schemeClr val="dk1"/>
              </a:buClr>
              <a:buSzPts val="2100"/>
              <a:buChar char="○"/>
              <a:defRPr sz="2100"/>
            </a:lvl2pPr>
            <a:lvl3pPr marL="1371600" lvl="2" indent="-342900" algn="l" rtl="0">
              <a:lnSpc>
                <a:spcPct val="90000"/>
              </a:lnSpc>
              <a:spcBef>
                <a:spcPts val="1600"/>
              </a:spcBef>
              <a:spcAft>
                <a:spcPts val="0"/>
              </a:spcAft>
              <a:buClr>
                <a:schemeClr val="dk1"/>
              </a:buClr>
              <a:buSzPts val="1800"/>
              <a:buChar char="■"/>
              <a:defRPr sz="1800"/>
            </a:lvl3pPr>
            <a:lvl4pPr marL="1828800" lvl="3" indent="-323850" algn="l" rtl="0">
              <a:lnSpc>
                <a:spcPct val="90000"/>
              </a:lnSpc>
              <a:spcBef>
                <a:spcPts val="1600"/>
              </a:spcBef>
              <a:spcAft>
                <a:spcPts val="0"/>
              </a:spcAft>
              <a:buClr>
                <a:schemeClr val="dk1"/>
              </a:buClr>
              <a:buSzPts val="1500"/>
              <a:buChar char="●"/>
              <a:defRPr sz="1500"/>
            </a:lvl4pPr>
            <a:lvl5pPr marL="2286000" lvl="4" indent="-323850" algn="l" rtl="0">
              <a:lnSpc>
                <a:spcPct val="90000"/>
              </a:lnSpc>
              <a:spcBef>
                <a:spcPts val="1600"/>
              </a:spcBef>
              <a:spcAft>
                <a:spcPts val="0"/>
              </a:spcAft>
              <a:buClr>
                <a:schemeClr val="dk1"/>
              </a:buClr>
              <a:buSzPts val="1500"/>
              <a:buChar char="○"/>
              <a:defRPr sz="1500"/>
            </a:lvl5pPr>
            <a:lvl6pPr marL="2743200" lvl="5" indent="-323850" algn="l" rtl="0">
              <a:lnSpc>
                <a:spcPct val="90000"/>
              </a:lnSpc>
              <a:spcBef>
                <a:spcPts val="1600"/>
              </a:spcBef>
              <a:spcAft>
                <a:spcPts val="0"/>
              </a:spcAft>
              <a:buClr>
                <a:schemeClr val="dk1"/>
              </a:buClr>
              <a:buSzPts val="1500"/>
              <a:buChar char="■"/>
              <a:defRPr sz="1500"/>
            </a:lvl6pPr>
            <a:lvl7pPr marL="3200400" lvl="6" indent="-323850" algn="l" rtl="0">
              <a:lnSpc>
                <a:spcPct val="90000"/>
              </a:lnSpc>
              <a:spcBef>
                <a:spcPts val="1600"/>
              </a:spcBef>
              <a:spcAft>
                <a:spcPts val="0"/>
              </a:spcAft>
              <a:buClr>
                <a:schemeClr val="dk1"/>
              </a:buClr>
              <a:buSzPts val="1500"/>
              <a:buChar char="●"/>
              <a:defRPr sz="1500"/>
            </a:lvl7pPr>
            <a:lvl8pPr marL="3657600" lvl="7" indent="-323850" algn="l" rtl="0">
              <a:lnSpc>
                <a:spcPct val="90000"/>
              </a:lnSpc>
              <a:spcBef>
                <a:spcPts val="1600"/>
              </a:spcBef>
              <a:spcAft>
                <a:spcPts val="0"/>
              </a:spcAft>
              <a:buClr>
                <a:schemeClr val="dk1"/>
              </a:buClr>
              <a:buSzPts val="1500"/>
              <a:buChar char="○"/>
              <a:defRPr sz="1500"/>
            </a:lvl8pPr>
            <a:lvl9pPr marL="4114800" lvl="8" indent="-323850" algn="l" rtl="0">
              <a:lnSpc>
                <a:spcPct val="90000"/>
              </a:lnSpc>
              <a:spcBef>
                <a:spcPts val="1600"/>
              </a:spcBef>
              <a:spcAft>
                <a:spcPts val="1600"/>
              </a:spcAft>
              <a:buClr>
                <a:schemeClr val="dk1"/>
              </a:buClr>
              <a:buSzPts val="1500"/>
              <a:buChar char="■"/>
              <a:defRPr sz="1500"/>
            </a:lvl9pPr>
          </a:lstStyle>
          <a:p>
            <a:endParaRPr/>
          </a:p>
        </p:txBody>
      </p:sp>
      <p:sp>
        <p:nvSpPr>
          <p:cNvPr id="78" name="Google Shape;78;p17"/>
          <p:cNvSpPr txBox="1">
            <a:spLocks noGrp="1"/>
          </p:cNvSpPr>
          <p:nvPr>
            <p:ph type="body" idx="2"/>
          </p:nvPr>
        </p:nvSpPr>
        <p:spPr>
          <a:xfrm>
            <a:off x="629841" y="1543050"/>
            <a:ext cx="2949000" cy="28587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1600"/>
              </a:spcBef>
              <a:spcAft>
                <a:spcPts val="0"/>
              </a:spcAft>
              <a:buClr>
                <a:schemeClr val="dk1"/>
              </a:buClr>
              <a:buSzPts val="1100"/>
              <a:buNone/>
              <a:defRPr sz="1100"/>
            </a:lvl2pPr>
            <a:lvl3pPr marL="1371600" lvl="2" indent="-228600" algn="l" rtl="0">
              <a:lnSpc>
                <a:spcPct val="90000"/>
              </a:lnSpc>
              <a:spcBef>
                <a:spcPts val="1600"/>
              </a:spcBef>
              <a:spcAft>
                <a:spcPts val="0"/>
              </a:spcAft>
              <a:buClr>
                <a:schemeClr val="dk1"/>
              </a:buClr>
              <a:buSzPts val="900"/>
              <a:buNone/>
              <a:defRPr sz="900"/>
            </a:lvl3pPr>
            <a:lvl4pPr marL="1828800" lvl="3" indent="-228600" algn="l" rtl="0">
              <a:lnSpc>
                <a:spcPct val="90000"/>
              </a:lnSpc>
              <a:spcBef>
                <a:spcPts val="1600"/>
              </a:spcBef>
              <a:spcAft>
                <a:spcPts val="0"/>
              </a:spcAft>
              <a:buClr>
                <a:schemeClr val="dk1"/>
              </a:buClr>
              <a:buSzPts val="800"/>
              <a:buNone/>
              <a:defRPr sz="800"/>
            </a:lvl4pPr>
            <a:lvl5pPr marL="2286000" lvl="4" indent="-228600" algn="l" rtl="0">
              <a:lnSpc>
                <a:spcPct val="90000"/>
              </a:lnSpc>
              <a:spcBef>
                <a:spcPts val="1600"/>
              </a:spcBef>
              <a:spcAft>
                <a:spcPts val="0"/>
              </a:spcAft>
              <a:buClr>
                <a:schemeClr val="dk1"/>
              </a:buClr>
              <a:buSzPts val="800"/>
              <a:buNone/>
              <a:defRPr sz="800"/>
            </a:lvl5pPr>
            <a:lvl6pPr marL="2743200" lvl="5" indent="-228600" algn="l" rtl="0">
              <a:lnSpc>
                <a:spcPct val="90000"/>
              </a:lnSpc>
              <a:spcBef>
                <a:spcPts val="1600"/>
              </a:spcBef>
              <a:spcAft>
                <a:spcPts val="0"/>
              </a:spcAft>
              <a:buClr>
                <a:schemeClr val="dk1"/>
              </a:buClr>
              <a:buSzPts val="800"/>
              <a:buNone/>
              <a:defRPr sz="800"/>
            </a:lvl6pPr>
            <a:lvl7pPr marL="3200400" lvl="6" indent="-228600" algn="l" rtl="0">
              <a:lnSpc>
                <a:spcPct val="90000"/>
              </a:lnSpc>
              <a:spcBef>
                <a:spcPts val="1600"/>
              </a:spcBef>
              <a:spcAft>
                <a:spcPts val="0"/>
              </a:spcAft>
              <a:buClr>
                <a:schemeClr val="dk1"/>
              </a:buClr>
              <a:buSzPts val="800"/>
              <a:buNone/>
              <a:defRPr sz="800"/>
            </a:lvl7pPr>
            <a:lvl8pPr marL="3657600" lvl="7" indent="-228600" algn="l" rtl="0">
              <a:lnSpc>
                <a:spcPct val="90000"/>
              </a:lnSpc>
              <a:spcBef>
                <a:spcPts val="1600"/>
              </a:spcBef>
              <a:spcAft>
                <a:spcPts val="0"/>
              </a:spcAft>
              <a:buClr>
                <a:schemeClr val="dk1"/>
              </a:buClr>
              <a:buSzPts val="800"/>
              <a:buNone/>
              <a:defRPr sz="800"/>
            </a:lvl8pPr>
            <a:lvl9pPr marL="4114800" lvl="8" indent="-228600" algn="l" rtl="0">
              <a:lnSpc>
                <a:spcPct val="90000"/>
              </a:lnSpc>
              <a:spcBef>
                <a:spcPts val="1600"/>
              </a:spcBef>
              <a:spcAft>
                <a:spcPts val="1600"/>
              </a:spcAft>
              <a:buClr>
                <a:schemeClr val="dk1"/>
              </a:buClr>
              <a:buSzPts val="800"/>
              <a:buNone/>
              <a:defRPr sz="800"/>
            </a:lvl9pPr>
          </a:lstStyle>
          <a:p>
            <a:endParaRPr/>
          </a:p>
        </p:txBody>
      </p:sp>
      <p:sp>
        <p:nvSpPr>
          <p:cNvPr id="79" name="Google Shape;79;p1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80" name="Google Shape;80;p1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81" name="Google Shape;81;p1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jp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5"/>
        <p:cNvGrpSpPr/>
        <p:nvPr/>
      </p:nvGrpSpPr>
      <p:grpSpPr>
        <a:xfrm>
          <a:off x="0" y="0"/>
          <a:ext cx="0" cy="0"/>
          <a:chOff x="0" y="0"/>
          <a:chExt cx="0" cy="0"/>
        </a:xfrm>
      </p:grpSpPr>
      <p:pic>
        <p:nvPicPr>
          <p:cNvPr id="86" name="Google Shape;86;p18"/>
          <p:cNvPicPr preferRelativeResize="0"/>
          <p:nvPr/>
        </p:nvPicPr>
        <p:blipFill rotWithShape="1">
          <a:blip r:embed="rId4">
            <a:alphaModFix/>
          </a:blip>
          <a:srcRect l="33453"/>
          <a:stretch/>
        </p:blipFill>
        <p:spPr>
          <a:xfrm>
            <a:off x="439475" y="3165750"/>
            <a:ext cx="1413000" cy="1413000"/>
          </a:xfrm>
          <a:prstGeom prst="ellipse">
            <a:avLst/>
          </a:prstGeom>
          <a:noFill/>
          <a:ln>
            <a:noFill/>
          </a:ln>
        </p:spPr>
      </p:pic>
      <p:pic>
        <p:nvPicPr>
          <p:cNvPr id="87" name="Google Shape;87;p18"/>
          <p:cNvPicPr preferRelativeResize="0"/>
          <p:nvPr/>
        </p:nvPicPr>
        <p:blipFill>
          <a:blip r:embed="rId5">
            <a:alphaModFix/>
          </a:blip>
          <a:stretch>
            <a:fillRect/>
          </a:stretch>
        </p:blipFill>
        <p:spPr>
          <a:xfrm>
            <a:off x="7262625" y="157300"/>
            <a:ext cx="1663599" cy="1663599"/>
          </a:xfrm>
          <a:prstGeom prst="rect">
            <a:avLst/>
          </a:prstGeom>
          <a:noFill/>
          <a:ln>
            <a:noFill/>
          </a:ln>
        </p:spPr>
      </p:pic>
      <p:sp>
        <p:nvSpPr>
          <p:cNvPr id="88" name="Google Shape;88;p18"/>
          <p:cNvSpPr/>
          <p:nvPr/>
        </p:nvSpPr>
        <p:spPr>
          <a:xfrm>
            <a:off x="2058425" y="4090150"/>
            <a:ext cx="1800000" cy="344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8"/>
          <p:cNvSpPr txBox="1"/>
          <p:nvPr/>
        </p:nvSpPr>
        <p:spPr>
          <a:xfrm>
            <a:off x="1925225" y="4116406"/>
            <a:ext cx="1933200" cy="29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rgbClr val="434343"/>
                </a:solidFill>
                <a:latin typeface="Poppins Medium"/>
                <a:ea typeface="Poppins Medium"/>
                <a:cs typeface="Poppins Medium"/>
                <a:sym typeface="Poppins Medium"/>
              </a:rPr>
              <a:t>JUN, 10th  | PARIS</a:t>
            </a:r>
            <a:endParaRPr sz="1000">
              <a:solidFill>
                <a:srgbClr val="434343"/>
              </a:solidFill>
              <a:latin typeface="Poppins Medium"/>
              <a:ea typeface="Poppins Medium"/>
              <a:cs typeface="Poppins Medium"/>
              <a:sym typeface="Poppins Medium"/>
            </a:endParaRPr>
          </a:p>
        </p:txBody>
      </p:sp>
      <p:sp>
        <p:nvSpPr>
          <p:cNvPr id="90" name="Google Shape;90;p18"/>
          <p:cNvSpPr txBox="1"/>
          <p:nvPr/>
        </p:nvSpPr>
        <p:spPr>
          <a:xfrm>
            <a:off x="1852475" y="1589850"/>
            <a:ext cx="4635900" cy="73863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600" b="1" dirty="0">
                <a:solidFill>
                  <a:srgbClr val="2DC5FA"/>
                </a:solidFill>
                <a:latin typeface="Times New Roman" panose="02020603050405020304" pitchFamily="18" charset="0"/>
                <a:ea typeface="Montserrat"/>
                <a:cs typeface="Times New Roman" panose="02020603050405020304" pitchFamily="18" charset="0"/>
                <a:sym typeface="Poppins"/>
              </a:rPr>
              <a:t>AIRBNB IN PARIS</a:t>
            </a:r>
            <a:endParaRPr sz="3600" b="1" dirty="0">
              <a:solidFill>
                <a:srgbClr val="2DC5FA"/>
              </a:solidFill>
              <a:latin typeface="Times New Roman" panose="02020603050405020304" pitchFamily="18" charset="0"/>
              <a:ea typeface="Montserrat"/>
              <a:cs typeface="Times New Roman" panose="02020603050405020304" pitchFamily="18" charset="0"/>
              <a:sym typeface="Montserrat"/>
            </a:endParaRPr>
          </a:p>
        </p:txBody>
      </p:sp>
      <p:sp>
        <p:nvSpPr>
          <p:cNvPr id="91" name="Google Shape;91;p18"/>
          <p:cNvSpPr txBox="1"/>
          <p:nvPr/>
        </p:nvSpPr>
        <p:spPr>
          <a:xfrm>
            <a:off x="2708281" y="2691925"/>
            <a:ext cx="4107900" cy="83096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100" dirty="0">
                <a:solidFill>
                  <a:srgbClr val="434343"/>
                </a:solidFill>
                <a:latin typeface="Times New Roman" panose="02020603050405020304" pitchFamily="18" charset="0"/>
                <a:ea typeface="Poppins Medium"/>
                <a:cs typeface="Times New Roman" panose="02020603050405020304" pitchFamily="18" charset="0"/>
                <a:sym typeface="Poppins Medium"/>
              </a:rPr>
              <a:t>FELICIA ONWUDINJO</a:t>
            </a:r>
          </a:p>
          <a:p>
            <a:pPr marL="0" lvl="0" indent="0" algn="l" rtl="0">
              <a:spcBef>
                <a:spcPts val="0"/>
              </a:spcBef>
              <a:spcAft>
                <a:spcPts val="0"/>
              </a:spcAft>
              <a:buNone/>
            </a:pPr>
            <a:endParaRPr sz="2100" dirty="0">
              <a:solidFill>
                <a:srgbClr val="434343"/>
              </a:solidFill>
              <a:latin typeface="Poppins Medium"/>
              <a:ea typeface="Poppins Medium"/>
              <a:cs typeface="Poppins Medium"/>
              <a:sym typeface="Poppins Medium"/>
            </a:endParaRPr>
          </a:p>
        </p:txBody>
      </p:sp>
      <p:sp>
        <p:nvSpPr>
          <p:cNvPr id="92" name="Google Shape;92;p18"/>
          <p:cNvSpPr txBox="1"/>
          <p:nvPr/>
        </p:nvSpPr>
        <p:spPr>
          <a:xfrm>
            <a:off x="6592625" y="4578750"/>
            <a:ext cx="2418600" cy="4311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600">
                <a:solidFill>
                  <a:srgbClr val="2DC5FA"/>
                </a:solidFill>
                <a:latin typeface="Poppins Medium"/>
                <a:ea typeface="Poppins Medium"/>
                <a:cs typeface="Poppins Medium"/>
                <a:sym typeface="Poppins Medium"/>
              </a:rPr>
              <a:t>DAFT MAY2022</a:t>
            </a:r>
            <a:endParaRPr sz="1600">
              <a:solidFill>
                <a:srgbClr val="2DC5FA"/>
              </a:solidFill>
              <a:latin typeface="Poppins Medium"/>
              <a:ea typeface="Poppins Medium"/>
              <a:cs typeface="Poppins Medium"/>
              <a:sym typeface="Poppins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D0236-D90A-4592-E425-DDBA7678D0B8}"/>
              </a:ext>
            </a:extLst>
          </p:cNvPr>
          <p:cNvSpPr>
            <a:spLocks noGrp="1"/>
          </p:cNvSpPr>
          <p:nvPr>
            <p:ph type="title"/>
          </p:nvPr>
        </p:nvSpPr>
        <p:spPr>
          <a:xfrm>
            <a:off x="311700" y="307181"/>
            <a:ext cx="2808000" cy="607219"/>
          </a:xfrm>
        </p:spPr>
        <p:txBody>
          <a:bodyPr/>
          <a:lstStyle/>
          <a:p>
            <a:r>
              <a:rPr lang="en-GB" sz="2300" b="1" dirty="0">
                <a:solidFill>
                  <a:srgbClr val="2DC5FA"/>
                </a:solidFill>
                <a:latin typeface="Times New Roman" panose="02020603050405020304" pitchFamily="18" charset="0"/>
                <a:cs typeface="Times New Roman" panose="02020603050405020304" pitchFamily="18" charset="0"/>
              </a:rPr>
              <a:t>Removing</a:t>
            </a:r>
            <a:r>
              <a:rPr lang="en-GB" dirty="0"/>
              <a:t> </a:t>
            </a:r>
            <a:r>
              <a:rPr lang="en-GB" sz="2300" b="1" dirty="0">
                <a:solidFill>
                  <a:srgbClr val="2DC5FA"/>
                </a:solidFill>
                <a:latin typeface="Times New Roman" panose="02020603050405020304" pitchFamily="18" charset="0"/>
                <a:cs typeface="Times New Roman" panose="02020603050405020304" pitchFamily="18" charset="0"/>
              </a:rPr>
              <a:t>outliers</a:t>
            </a:r>
          </a:p>
        </p:txBody>
      </p:sp>
      <p:sp>
        <p:nvSpPr>
          <p:cNvPr id="3" name="Text Placeholder 2">
            <a:extLst>
              <a:ext uri="{FF2B5EF4-FFF2-40B4-BE49-F238E27FC236}">
                <a16:creationId xmlns:a16="http://schemas.microsoft.com/office/drawing/2014/main" id="{4202ADF2-603C-B0C9-50A9-9784805D8E16}"/>
              </a:ext>
            </a:extLst>
          </p:cNvPr>
          <p:cNvSpPr>
            <a:spLocks noGrp="1"/>
          </p:cNvSpPr>
          <p:nvPr>
            <p:ph type="body" idx="1"/>
          </p:nvPr>
        </p:nvSpPr>
        <p:spPr/>
        <p:txBody>
          <a:bodyPr/>
          <a:lstStyle/>
          <a:p>
            <a:pPr>
              <a:lnSpc>
                <a:spcPct val="150000"/>
              </a:lnSpc>
            </a:pPr>
            <a:r>
              <a:rPr lang="en-GB" sz="1400" dirty="0">
                <a:latin typeface="Times New Roman" panose="02020603050405020304" pitchFamily="18" charset="0"/>
                <a:cs typeface="Times New Roman" panose="02020603050405020304" pitchFamily="18" charset="0"/>
              </a:rPr>
              <a:t>Here we used boxplots and histograms to visualize outliers.</a:t>
            </a:r>
          </a:p>
        </p:txBody>
      </p:sp>
      <p:pic>
        <p:nvPicPr>
          <p:cNvPr id="4" name="Picture 3" descr="A picture containing diagram&#10;&#10;Description automatically generated">
            <a:extLst>
              <a:ext uri="{FF2B5EF4-FFF2-40B4-BE49-F238E27FC236}">
                <a16:creationId xmlns:a16="http://schemas.microsoft.com/office/drawing/2014/main" id="{19B0EA89-414A-6CC8-4EB9-1AA90CE22A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1137" y="307181"/>
            <a:ext cx="4926330" cy="1957388"/>
          </a:xfrm>
          <a:prstGeom prst="rect">
            <a:avLst/>
          </a:prstGeom>
        </p:spPr>
      </p:pic>
      <p:pic>
        <p:nvPicPr>
          <p:cNvPr id="5" name="Picture 4" descr="Chart, histogram&#10;&#10;Description automatically generated">
            <a:extLst>
              <a:ext uri="{FF2B5EF4-FFF2-40B4-BE49-F238E27FC236}">
                <a16:creationId xmlns:a16="http://schemas.microsoft.com/office/drawing/2014/main" id="{CDE2A37B-8FDB-FF96-3804-06839791F6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4751" y="2677795"/>
            <a:ext cx="4770120" cy="2094230"/>
          </a:xfrm>
          <a:prstGeom prst="rect">
            <a:avLst/>
          </a:prstGeom>
        </p:spPr>
      </p:pic>
    </p:spTree>
    <p:extLst>
      <p:ext uri="{BB962C8B-B14F-4D97-AF65-F5344CB8AC3E}">
        <p14:creationId xmlns:p14="http://schemas.microsoft.com/office/powerpoint/2010/main" val="1033197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0"/>
        <p:cNvGrpSpPr/>
        <p:nvPr/>
      </p:nvGrpSpPr>
      <p:grpSpPr>
        <a:xfrm>
          <a:off x="0" y="0"/>
          <a:ext cx="0" cy="0"/>
          <a:chOff x="0" y="0"/>
          <a:chExt cx="0" cy="0"/>
        </a:xfrm>
      </p:grpSpPr>
      <p:sp>
        <p:nvSpPr>
          <p:cNvPr id="111" name="Google Shape;111;p21"/>
          <p:cNvSpPr txBox="1"/>
          <p:nvPr/>
        </p:nvSpPr>
        <p:spPr>
          <a:xfrm>
            <a:off x="500288" y="897300"/>
            <a:ext cx="3671662" cy="33489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Arial" panose="020B0604020202020204" pitchFamily="34" charset="0"/>
              </a:rPr>
              <a:t>We would like to know the type of room with the highest number of listing.</a:t>
            </a:r>
          </a:p>
          <a:p>
            <a:pPr marL="0" lvl="0" indent="0" algn="l" rtl="0">
              <a:lnSpc>
                <a:spcPct val="150000"/>
              </a:lnSpc>
              <a:spcBef>
                <a:spcPts val="0"/>
              </a:spcBef>
              <a:spcAft>
                <a:spcPts val="0"/>
              </a:spcAft>
              <a:buNone/>
            </a:pPr>
            <a:endParaRPr lang="en-GB"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Arial" panose="020B0604020202020204" pitchFamily="34" charset="0"/>
            </a:endParaRPr>
          </a:p>
          <a:p>
            <a:pPr>
              <a:lnSpc>
                <a:spcPct val="150000"/>
              </a:lnSpc>
            </a:pPr>
            <a:r>
              <a:rPr lang="en-GB"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Arial" panose="020B0604020202020204" pitchFamily="34" charset="0"/>
              </a:rPr>
              <a:t>The above shows pie that show that there are more listings for Entire home/apt than Private room, and private room.</a:t>
            </a:r>
            <a:endParaRPr lang="en-GB" dirty="0">
              <a:effectLst/>
              <a:latin typeface="Arial" panose="020B0604020202020204" pitchFamily="34" charset="0"/>
              <a:ea typeface="Arial" panose="020B0604020202020204" pitchFamily="34" charset="0"/>
            </a:endParaRPr>
          </a:p>
          <a:p>
            <a:pPr marL="0" lvl="0" indent="0" algn="l" rtl="0">
              <a:lnSpc>
                <a:spcPct val="100000"/>
              </a:lnSpc>
              <a:spcBef>
                <a:spcPts val="0"/>
              </a:spcBef>
              <a:spcAft>
                <a:spcPts val="0"/>
              </a:spcAft>
              <a:buNone/>
            </a:pPr>
            <a:endParaRPr lang="en-GB" sz="180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Arial" panose="020B0604020202020204" pitchFamily="34" charset="0"/>
            </a:endParaRPr>
          </a:p>
          <a:p>
            <a:pPr marL="0" lvl="0" indent="0" algn="l" rtl="0">
              <a:lnSpc>
                <a:spcPct val="100000"/>
              </a:lnSpc>
              <a:spcBef>
                <a:spcPts val="0"/>
              </a:spcBef>
              <a:spcAft>
                <a:spcPts val="0"/>
              </a:spcAft>
              <a:buNone/>
            </a:pPr>
            <a:endParaRPr lang="en-GB" sz="1800" dirty="0">
              <a:effectLst>
                <a:outerShdw blurRad="38100" dist="19050" dir="2700000" algn="tl">
                  <a:schemeClr val="dk1">
                    <a:alpha val="40000"/>
                  </a:schemeClr>
                </a:outerShdw>
              </a:effectLst>
              <a:latin typeface="Times New Roman" panose="02020603050405020304" pitchFamily="18" charset="0"/>
              <a:ea typeface="Poppins Medium"/>
              <a:cs typeface="Poppins Medium"/>
              <a:sym typeface="Poppins Medium"/>
            </a:endParaRPr>
          </a:p>
          <a:p>
            <a:pPr marL="0" lvl="0" indent="0" algn="l" rtl="0">
              <a:lnSpc>
                <a:spcPct val="100000"/>
              </a:lnSpc>
              <a:spcBef>
                <a:spcPts val="0"/>
              </a:spcBef>
              <a:spcAft>
                <a:spcPts val="0"/>
              </a:spcAft>
              <a:buNone/>
            </a:pPr>
            <a:endParaRPr lang="en-GB" sz="1200" dirty="0">
              <a:solidFill>
                <a:srgbClr val="434343"/>
              </a:solidFill>
              <a:latin typeface="Poppins Medium"/>
              <a:ea typeface="Poppins Medium"/>
              <a:cs typeface="Poppins Medium"/>
              <a:sym typeface="Poppins Medium"/>
            </a:endParaRPr>
          </a:p>
        </p:txBody>
      </p:sp>
      <p:sp>
        <p:nvSpPr>
          <p:cNvPr id="112" name="Google Shape;112;p21"/>
          <p:cNvSpPr txBox="1"/>
          <p:nvPr/>
        </p:nvSpPr>
        <p:spPr>
          <a:xfrm>
            <a:off x="561000" y="403200"/>
            <a:ext cx="4879200" cy="49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sz="2300" b="1" dirty="0">
                <a:solidFill>
                  <a:srgbClr val="2DC5FA"/>
                </a:solidFill>
                <a:latin typeface="Times New Roman" panose="02020603050405020304" pitchFamily="18" charset="0"/>
                <a:ea typeface="Poppins"/>
                <a:cs typeface="Times New Roman" panose="02020603050405020304" pitchFamily="18" charset="0"/>
                <a:sym typeface="Poppins"/>
              </a:rPr>
              <a:t>EDA: Distinct room types </a:t>
            </a:r>
            <a:endParaRPr sz="2300" b="1" dirty="0">
              <a:solidFill>
                <a:srgbClr val="2DC5FA"/>
              </a:solidFill>
              <a:latin typeface="Times New Roman" panose="02020603050405020304" pitchFamily="18" charset="0"/>
              <a:ea typeface="Poppins"/>
              <a:cs typeface="Times New Roman" panose="02020603050405020304" pitchFamily="18" charset="0"/>
              <a:sym typeface="Poppins"/>
            </a:endParaRPr>
          </a:p>
        </p:txBody>
      </p:sp>
      <p:pic>
        <p:nvPicPr>
          <p:cNvPr id="4" name="Picture 3" descr="Chart, pie chart&#10;&#10;Description automatically generated">
            <a:extLst>
              <a:ext uri="{FF2B5EF4-FFF2-40B4-BE49-F238E27FC236}">
                <a16:creationId xmlns:a16="http://schemas.microsoft.com/office/drawing/2014/main" id="{999A25B8-D369-2C97-EC53-99AE716EA829}"/>
              </a:ext>
            </a:extLst>
          </p:cNvPr>
          <p:cNvPicPr>
            <a:picLocks noChangeAspect="1"/>
          </p:cNvPicPr>
          <p:nvPr/>
        </p:nvPicPr>
        <p:blipFill>
          <a:blip r:embed="rId4"/>
          <a:stretch>
            <a:fillRect/>
          </a:stretch>
        </p:blipFill>
        <p:spPr>
          <a:xfrm>
            <a:off x="4667474" y="1391400"/>
            <a:ext cx="3671662" cy="27558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AB3FAD-D349-8356-D331-BBD1A609FB55}"/>
              </a:ext>
            </a:extLst>
          </p:cNvPr>
          <p:cNvSpPr>
            <a:spLocks noGrp="1"/>
          </p:cNvSpPr>
          <p:nvPr>
            <p:ph type="body" idx="1"/>
          </p:nvPr>
        </p:nvSpPr>
        <p:spPr>
          <a:xfrm>
            <a:off x="311700" y="771525"/>
            <a:ext cx="3453056" cy="3797475"/>
          </a:xfrm>
        </p:spPr>
        <p:txBody>
          <a:bodyPr/>
          <a:lstStyle/>
          <a:p>
            <a:r>
              <a:rPr lang="en-GB" sz="180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Arial" panose="020B0604020202020204" pitchFamily="34" charset="0"/>
              </a:rPr>
              <a:t>We would like to get the relationship between minimum nights and price</a:t>
            </a:r>
            <a:endParaRPr lang="en-GB" sz="1800" dirty="0">
              <a:effectLst/>
              <a:latin typeface="Arial" panose="020B0604020202020204" pitchFamily="34" charset="0"/>
              <a:ea typeface="Arial" panose="020B0604020202020204" pitchFamily="34" charset="0"/>
            </a:endParaRPr>
          </a:p>
          <a:p>
            <a:endParaRPr lang="en-GB" dirty="0"/>
          </a:p>
          <a:p>
            <a:r>
              <a:rPr lang="en-GB" sz="1800" dirty="0">
                <a:ln>
                  <a:noFill/>
                </a:ln>
                <a:solidFill>
                  <a:srgbClr val="000000"/>
                </a:solidFill>
                <a:effectLst>
                  <a:outerShdw blurRad="38100" dist="19050" dir="2700000" algn="tl">
                    <a:schemeClr val="dk1">
                      <a:alpha val="40000"/>
                    </a:schemeClr>
                  </a:outerShdw>
                </a:effectLst>
                <a:latin typeface="Times New Roman" panose="02020603050405020304" pitchFamily="18" charset="0"/>
              </a:rPr>
              <a:t>It seems that extreme high priced listings tend to ask for a smaller minimum nights of stay</a:t>
            </a:r>
            <a:endParaRPr lang="en-GB" sz="1800" dirty="0">
              <a:solidFill>
                <a:srgbClr val="666666"/>
              </a:solidFill>
              <a:effectLst/>
              <a:latin typeface="Arial" panose="020B0604020202020204" pitchFamily="34" charset="0"/>
            </a:endParaRPr>
          </a:p>
          <a:p>
            <a:endParaRPr lang="en-GB" dirty="0"/>
          </a:p>
        </p:txBody>
      </p:sp>
      <p:sp>
        <p:nvSpPr>
          <p:cNvPr id="4" name="Google Shape;112;p21">
            <a:extLst>
              <a:ext uri="{FF2B5EF4-FFF2-40B4-BE49-F238E27FC236}">
                <a16:creationId xmlns:a16="http://schemas.microsoft.com/office/drawing/2014/main" id="{5338238F-199F-BDE3-D38C-14FE86A59DAB}"/>
              </a:ext>
            </a:extLst>
          </p:cNvPr>
          <p:cNvSpPr txBox="1">
            <a:spLocks noGrp="1"/>
          </p:cNvSpPr>
          <p:nvPr>
            <p:ph type="title"/>
          </p:nvPr>
        </p:nvSpPr>
        <p:spPr>
          <a:xfrm>
            <a:off x="311411" y="153475"/>
            <a:ext cx="8196793" cy="453406"/>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sz="2300" b="1" dirty="0">
                <a:solidFill>
                  <a:srgbClr val="2DC5FA"/>
                </a:solidFill>
                <a:latin typeface="Times New Roman" panose="02020603050405020304" pitchFamily="18" charset="0"/>
                <a:ea typeface="Poppins"/>
                <a:cs typeface="Times New Roman" panose="02020603050405020304" pitchFamily="18" charset="0"/>
                <a:sym typeface="Poppins"/>
              </a:rPr>
              <a:t>EDA: Relationship between prices and minimum nights</a:t>
            </a:r>
            <a:endParaRPr sz="2300" b="1" dirty="0">
              <a:solidFill>
                <a:srgbClr val="2DC5FA"/>
              </a:solidFill>
              <a:latin typeface="Times New Roman" panose="02020603050405020304" pitchFamily="18" charset="0"/>
              <a:ea typeface="Poppins"/>
              <a:cs typeface="Times New Roman" panose="02020603050405020304" pitchFamily="18" charset="0"/>
              <a:sym typeface="Poppins"/>
            </a:endParaRPr>
          </a:p>
        </p:txBody>
      </p:sp>
      <p:pic>
        <p:nvPicPr>
          <p:cNvPr id="7" name="Picture 6" descr="Chart&#10;&#10;Description automatically generated">
            <a:extLst>
              <a:ext uri="{FF2B5EF4-FFF2-40B4-BE49-F238E27FC236}">
                <a16:creationId xmlns:a16="http://schemas.microsoft.com/office/drawing/2014/main" id="{83C4F28E-73E7-7F1A-F4D5-6589AFB6368E}"/>
              </a:ext>
            </a:extLst>
          </p:cNvPr>
          <p:cNvPicPr>
            <a:picLocks noChangeAspect="1"/>
          </p:cNvPicPr>
          <p:nvPr/>
        </p:nvPicPr>
        <p:blipFill>
          <a:blip r:embed="rId2"/>
          <a:stretch>
            <a:fillRect/>
          </a:stretch>
        </p:blipFill>
        <p:spPr>
          <a:xfrm>
            <a:off x="4572000" y="845734"/>
            <a:ext cx="4163377" cy="3996865"/>
          </a:xfrm>
          <a:prstGeom prst="rect">
            <a:avLst/>
          </a:prstGeom>
        </p:spPr>
      </p:pic>
    </p:spTree>
    <p:extLst>
      <p:ext uri="{BB962C8B-B14F-4D97-AF65-F5344CB8AC3E}">
        <p14:creationId xmlns:p14="http://schemas.microsoft.com/office/powerpoint/2010/main" val="193744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6E738-B8D1-655D-3F49-B0718760ACF2}"/>
              </a:ext>
            </a:extLst>
          </p:cNvPr>
          <p:cNvSpPr>
            <a:spLocks noGrp="1"/>
          </p:cNvSpPr>
          <p:nvPr>
            <p:ph type="title"/>
          </p:nvPr>
        </p:nvSpPr>
        <p:spPr>
          <a:xfrm>
            <a:off x="361706" y="0"/>
            <a:ext cx="6881494" cy="755700"/>
          </a:xfrm>
        </p:spPr>
        <p:txBody>
          <a:bodyPr/>
          <a:lstStyle/>
          <a:p>
            <a:r>
              <a:rPr lang="en" sz="2400" b="1" dirty="0">
                <a:solidFill>
                  <a:srgbClr val="2DC5FA"/>
                </a:solidFill>
                <a:latin typeface="Times New Roman" panose="02020603050405020304" pitchFamily="18" charset="0"/>
                <a:ea typeface="Poppins"/>
                <a:cs typeface="Times New Roman" panose="02020603050405020304" pitchFamily="18" charset="0"/>
                <a:sym typeface="Poppins"/>
              </a:rPr>
              <a:t>EDA: ID’s with most listings</a:t>
            </a:r>
            <a:endParaRPr lang="en-GB"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74CDD097-C2C3-4AB6-F99A-C5601FEAD0AF}"/>
              </a:ext>
            </a:extLst>
          </p:cNvPr>
          <p:cNvSpPr>
            <a:spLocks noGrp="1"/>
          </p:cNvSpPr>
          <p:nvPr>
            <p:ph type="body" idx="1"/>
          </p:nvPr>
        </p:nvSpPr>
        <p:spPr>
          <a:xfrm>
            <a:off x="311699" y="744449"/>
            <a:ext cx="3403051" cy="3583162"/>
          </a:xfrm>
        </p:spPr>
        <p:txBody>
          <a:bodyPr/>
          <a:lstStyle/>
          <a:p>
            <a:pPr>
              <a:lnSpc>
                <a:spcPct val="150000"/>
              </a:lnSpc>
            </a:pPr>
            <a:r>
              <a:rPr lang="en-GB" sz="1400" dirty="0">
                <a:latin typeface="Times New Roman" panose="02020603050405020304" pitchFamily="18" charset="0"/>
                <a:cs typeface="Times New Roman" panose="02020603050405020304" pitchFamily="18" charset="0"/>
              </a:rPr>
              <a:t>let's see what hosts (IDs) have the most listings on Airbnb platform and taking advantage of this service</a:t>
            </a:r>
          </a:p>
          <a:p>
            <a:pPr>
              <a:lnSpc>
                <a:spcPct val="150000"/>
              </a:lnSpc>
            </a:pPr>
            <a:endParaRPr lang="en-GB" dirty="0">
              <a:latin typeface="Times New Roman" panose="02020603050405020304" pitchFamily="18" charset="0"/>
              <a:cs typeface="Times New Roman" panose="02020603050405020304" pitchFamily="18" charset="0"/>
            </a:endParaRPr>
          </a:p>
          <a:p>
            <a:pPr>
              <a:lnSpc>
                <a:spcPct val="150000"/>
              </a:lnSpc>
            </a:pPr>
            <a:r>
              <a:rPr lang="en-GB" sz="1400" dirty="0">
                <a:latin typeface="Times New Roman" panose="02020603050405020304" pitchFamily="18" charset="0"/>
                <a:cs typeface="Times New Roman" panose="02020603050405020304" pitchFamily="18" charset="0"/>
              </a:rPr>
              <a:t>We can see that the host with id number.</a:t>
            </a:r>
          </a:p>
          <a:p>
            <a:pPr marL="152400" indent="0">
              <a:lnSpc>
                <a:spcPct val="150000"/>
              </a:lnSpc>
              <a:buNone/>
            </a:pPr>
            <a:endParaRPr lang="en-GB" sz="1400" dirty="0">
              <a:latin typeface="Times New Roman" panose="02020603050405020304" pitchFamily="18" charset="0"/>
              <a:cs typeface="Times New Roman" panose="02020603050405020304" pitchFamily="18" charset="0"/>
            </a:endParaRPr>
          </a:p>
          <a:p>
            <a:pPr marL="152400" indent="0">
              <a:lnSpc>
                <a:spcPct val="150000"/>
              </a:lnSpc>
              <a:buNone/>
            </a:pPr>
            <a:r>
              <a:rPr lang="en-GB" sz="1400" dirty="0">
                <a:latin typeface="Times New Roman" panose="02020603050405020304" pitchFamily="18" charset="0"/>
                <a:cs typeface="Times New Roman" panose="02020603050405020304" pitchFamily="18" charset="0"/>
              </a:rPr>
              <a:t>7642792 has the highest listing of 173 in </a:t>
            </a:r>
          </a:p>
          <a:p>
            <a:pPr marL="152400" indent="0">
              <a:lnSpc>
                <a:spcPct val="150000"/>
              </a:lnSpc>
              <a:buNone/>
            </a:pPr>
            <a:endParaRPr lang="en-GB" sz="1400" dirty="0">
              <a:latin typeface="Times New Roman" panose="02020603050405020304" pitchFamily="18" charset="0"/>
              <a:cs typeface="Times New Roman" panose="02020603050405020304" pitchFamily="18" charset="0"/>
            </a:endParaRPr>
          </a:p>
          <a:p>
            <a:pPr marL="152400" indent="0">
              <a:lnSpc>
                <a:spcPct val="150000"/>
              </a:lnSpc>
              <a:buNone/>
            </a:pPr>
            <a:r>
              <a:rPr lang="en-GB" sz="1400" dirty="0">
                <a:latin typeface="Times New Roman" panose="02020603050405020304" pitchFamily="18" charset="0"/>
                <a:cs typeface="Times New Roman" panose="02020603050405020304" pitchFamily="18" charset="0"/>
              </a:rPr>
              <a:t>Paris</a:t>
            </a:r>
          </a:p>
        </p:txBody>
      </p:sp>
      <p:pic>
        <p:nvPicPr>
          <p:cNvPr id="5" name="Picture 4">
            <a:extLst>
              <a:ext uri="{FF2B5EF4-FFF2-40B4-BE49-F238E27FC236}">
                <a16:creationId xmlns:a16="http://schemas.microsoft.com/office/drawing/2014/main" id="{DAB069C4-0441-E42C-6B9E-122031B613A7}"/>
              </a:ext>
            </a:extLst>
          </p:cNvPr>
          <p:cNvPicPr>
            <a:picLocks noChangeAspect="1"/>
          </p:cNvPicPr>
          <p:nvPr/>
        </p:nvPicPr>
        <p:blipFill>
          <a:blip r:embed="rId2"/>
          <a:stretch>
            <a:fillRect/>
          </a:stretch>
        </p:blipFill>
        <p:spPr>
          <a:xfrm>
            <a:off x="3907631" y="755700"/>
            <a:ext cx="5145082" cy="4051705"/>
          </a:xfrm>
          <a:prstGeom prst="rect">
            <a:avLst/>
          </a:prstGeom>
        </p:spPr>
      </p:pic>
    </p:spTree>
    <p:extLst>
      <p:ext uri="{BB962C8B-B14F-4D97-AF65-F5344CB8AC3E}">
        <p14:creationId xmlns:p14="http://schemas.microsoft.com/office/powerpoint/2010/main" val="3097754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2"/>
        <p:cNvGrpSpPr/>
        <p:nvPr/>
      </p:nvGrpSpPr>
      <p:grpSpPr>
        <a:xfrm>
          <a:off x="0" y="0"/>
          <a:ext cx="0" cy="0"/>
          <a:chOff x="0" y="0"/>
          <a:chExt cx="0" cy="0"/>
        </a:xfrm>
      </p:grpSpPr>
      <p:sp>
        <p:nvSpPr>
          <p:cNvPr id="123" name="Google Shape;123;p23"/>
          <p:cNvSpPr txBox="1"/>
          <p:nvPr/>
        </p:nvSpPr>
        <p:spPr>
          <a:xfrm>
            <a:off x="671250" y="897300"/>
            <a:ext cx="6910350" cy="3348900"/>
          </a:xfrm>
          <a:prstGeom prst="rect">
            <a:avLst/>
          </a:prstGeom>
          <a:noFill/>
          <a:ln>
            <a:noFill/>
          </a:ln>
        </p:spPr>
        <p:txBody>
          <a:bodyPr spcFirstLastPara="1" wrap="square" lIns="91425" tIns="91425" rIns="91425" bIns="91425" anchor="t" anchorCtr="0">
            <a:noAutofit/>
          </a:bodyPr>
          <a:lstStyle/>
          <a:p>
            <a:pPr>
              <a:lnSpc>
                <a:spcPct val="150000"/>
              </a:lnSpc>
            </a:pPr>
            <a:r>
              <a:rPr lang="en-GB"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Arial" panose="020B0604020202020204" pitchFamily="34" charset="0"/>
              </a:rPr>
              <a:t>In this project we will use the Relational Database because of the following reasons:</a:t>
            </a:r>
            <a:endParaRPr lang="en-GB" dirty="0">
              <a:effectLst/>
              <a:latin typeface="Arial" panose="020B0604020202020204" pitchFamily="34" charset="0"/>
              <a:ea typeface="Arial" panose="020B0604020202020204" pitchFamily="34" charset="0"/>
            </a:endParaRPr>
          </a:p>
          <a:p>
            <a:pPr marL="342900" lvl="0" indent="-342900">
              <a:lnSpc>
                <a:spcPct val="150000"/>
              </a:lnSpc>
              <a:buFont typeface="Symbol" panose="05050102010706020507" pitchFamily="18" charset="2"/>
              <a:buChar char=""/>
            </a:pPr>
            <a:r>
              <a:rPr lang="en-GB"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Arial" panose="020B0604020202020204" pitchFamily="34" charset="0"/>
              </a:rPr>
              <a:t>It is SQL based and takes CSV files can be connected by keys</a:t>
            </a:r>
            <a:endParaRPr lang="en-GB" dirty="0">
              <a:effectLst/>
              <a:latin typeface="Arial" panose="020B0604020202020204" pitchFamily="34" charset="0"/>
              <a:ea typeface="Arial" panose="020B0604020202020204" pitchFamily="34" charset="0"/>
            </a:endParaRPr>
          </a:p>
          <a:p>
            <a:pPr marL="342900" lvl="0" indent="-342900">
              <a:lnSpc>
                <a:spcPct val="150000"/>
              </a:lnSpc>
              <a:buFont typeface="Symbol" panose="05050102010706020507" pitchFamily="18" charset="2"/>
              <a:buChar char=""/>
            </a:pPr>
            <a:r>
              <a:rPr lang="en-GB"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Arial" panose="020B0604020202020204" pitchFamily="34" charset="0"/>
              </a:rPr>
              <a:t>We can use SQL like languages to query files</a:t>
            </a:r>
            <a:endParaRPr lang="en-GB" dirty="0">
              <a:effectLst/>
              <a:latin typeface="Arial" panose="020B0604020202020204" pitchFamily="34" charset="0"/>
              <a:ea typeface="Arial" panose="020B0604020202020204" pitchFamily="34" charset="0"/>
            </a:endParaRPr>
          </a:p>
          <a:p>
            <a:pPr marL="342900" lvl="0" indent="-342900">
              <a:lnSpc>
                <a:spcPct val="150000"/>
              </a:lnSpc>
              <a:buFont typeface="Symbol" panose="05050102010706020507" pitchFamily="18" charset="2"/>
              <a:buChar char=""/>
            </a:pPr>
            <a:r>
              <a:rPr lang="en-GB"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Arial" panose="020B0604020202020204" pitchFamily="34" charset="0"/>
              </a:rPr>
              <a:t>The allow the indexing of columns for faster keys</a:t>
            </a:r>
            <a:endParaRPr lang="en-GB" dirty="0">
              <a:effectLst/>
              <a:latin typeface="Arial" panose="020B0604020202020204" pitchFamily="34" charset="0"/>
              <a:ea typeface="Arial" panose="020B0604020202020204" pitchFamily="34" charset="0"/>
            </a:endParaRPr>
          </a:p>
          <a:p>
            <a:pPr marL="342900" lvl="0" indent="-342900">
              <a:lnSpc>
                <a:spcPct val="150000"/>
              </a:lnSpc>
              <a:buFont typeface="Symbol" panose="05050102010706020507" pitchFamily="18" charset="2"/>
              <a:buChar char=""/>
            </a:pPr>
            <a:r>
              <a:rPr lang="en-GB"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Arial" panose="020B0604020202020204" pitchFamily="34" charset="0"/>
              </a:rPr>
              <a:t>It supports the join operations.</a:t>
            </a:r>
            <a:endParaRPr lang="en-GB" dirty="0">
              <a:effectLst/>
              <a:latin typeface="Arial" panose="020B0604020202020204" pitchFamily="34" charset="0"/>
              <a:ea typeface="Arial" panose="020B0604020202020204" pitchFamily="34" charset="0"/>
            </a:endParaRPr>
          </a:p>
          <a:p>
            <a:pPr>
              <a:lnSpc>
                <a:spcPct val="150000"/>
              </a:lnSpc>
            </a:pPr>
            <a:r>
              <a:rPr lang="en-GB"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Arial" panose="020B0604020202020204" pitchFamily="34" charset="0"/>
              </a:rPr>
              <a:t>As compared to NoSQL which is not structured, Relational database is structured into row and columns.</a:t>
            </a:r>
            <a:endParaRPr lang="en-GB" dirty="0">
              <a:effectLst/>
              <a:latin typeface="Arial" panose="020B0604020202020204" pitchFamily="34" charset="0"/>
              <a:ea typeface="Arial" panose="020B0604020202020204" pitchFamily="34" charset="0"/>
            </a:endParaRPr>
          </a:p>
          <a:p>
            <a:pPr marL="0" lvl="0" indent="0" algn="l" rtl="0">
              <a:lnSpc>
                <a:spcPct val="100000"/>
              </a:lnSpc>
              <a:spcBef>
                <a:spcPts val="0"/>
              </a:spcBef>
              <a:spcAft>
                <a:spcPts val="0"/>
              </a:spcAft>
              <a:buNone/>
            </a:pPr>
            <a:endParaRPr sz="1200" dirty="0">
              <a:solidFill>
                <a:srgbClr val="434343"/>
              </a:solidFill>
              <a:latin typeface="Poppins Medium"/>
              <a:ea typeface="Poppins Medium"/>
              <a:cs typeface="Poppins Medium"/>
              <a:sym typeface="Poppins Medium"/>
            </a:endParaRPr>
          </a:p>
        </p:txBody>
      </p:sp>
      <p:sp>
        <p:nvSpPr>
          <p:cNvPr id="124" name="Google Shape;124;p23"/>
          <p:cNvSpPr txBox="1"/>
          <p:nvPr/>
        </p:nvSpPr>
        <p:spPr>
          <a:xfrm>
            <a:off x="561000" y="428225"/>
            <a:ext cx="4879200" cy="49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sz="2400" b="1" dirty="0">
                <a:solidFill>
                  <a:srgbClr val="2DC5FA"/>
                </a:solidFill>
                <a:latin typeface="Times New Roman" panose="02020603050405020304" pitchFamily="18" charset="0"/>
                <a:ea typeface="Poppins"/>
                <a:cs typeface="Times New Roman" panose="02020603050405020304" pitchFamily="18" charset="0"/>
                <a:sym typeface="Poppins"/>
              </a:rPr>
              <a:t>Choose a data base</a:t>
            </a:r>
            <a:endParaRPr sz="2400" b="1" dirty="0">
              <a:solidFill>
                <a:srgbClr val="2DC5FA"/>
              </a:solidFill>
              <a:latin typeface="Times New Roman" panose="02020603050405020304" pitchFamily="18" charset="0"/>
              <a:ea typeface="Poppins"/>
              <a:cs typeface="Times New Roman" panose="02020603050405020304" pitchFamily="18" charset="0"/>
              <a:sym typeface="Poppi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8"/>
        <p:cNvGrpSpPr/>
        <p:nvPr/>
      </p:nvGrpSpPr>
      <p:grpSpPr>
        <a:xfrm>
          <a:off x="0" y="0"/>
          <a:ext cx="0" cy="0"/>
          <a:chOff x="0" y="0"/>
          <a:chExt cx="0" cy="0"/>
        </a:xfrm>
      </p:grpSpPr>
      <p:sp>
        <p:nvSpPr>
          <p:cNvPr id="129" name="Google Shape;129;p24"/>
          <p:cNvSpPr txBox="1"/>
          <p:nvPr/>
        </p:nvSpPr>
        <p:spPr>
          <a:xfrm>
            <a:off x="5545939" y="897300"/>
            <a:ext cx="2557725" cy="33489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200" b="1" dirty="0">
                <a:solidFill>
                  <a:srgbClr val="434343"/>
                </a:solidFill>
                <a:latin typeface="Times New Roman" panose="02020603050405020304" pitchFamily="18" charset="0"/>
                <a:ea typeface="Poppins Medium"/>
                <a:cs typeface="Times New Roman" panose="02020603050405020304" pitchFamily="18" charset="0"/>
                <a:sym typeface="Poppins Medium"/>
              </a:rPr>
              <a:t>PK</a:t>
            </a:r>
            <a:r>
              <a:rPr lang="en-GB" sz="1200" dirty="0">
                <a:solidFill>
                  <a:srgbClr val="434343"/>
                </a:solidFill>
                <a:latin typeface="Times New Roman" panose="02020603050405020304" pitchFamily="18" charset="0"/>
                <a:ea typeface="Poppins Medium"/>
                <a:cs typeface="Times New Roman" panose="02020603050405020304" pitchFamily="18" charset="0"/>
                <a:sym typeface="Poppins Medium"/>
              </a:rPr>
              <a:t> represents Primary keys</a:t>
            </a:r>
          </a:p>
          <a:p>
            <a:pPr marL="0" lvl="0" indent="0" algn="l" rtl="0">
              <a:lnSpc>
                <a:spcPct val="150000"/>
              </a:lnSpc>
              <a:spcBef>
                <a:spcPts val="0"/>
              </a:spcBef>
              <a:spcAft>
                <a:spcPts val="0"/>
              </a:spcAft>
              <a:buNone/>
            </a:pPr>
            <a:r>
              <a:rPr lang="en-GB" sz="1200" b="1" dirty="0">
                <a:solidFill>
                  <a:srgbClr val="434343"/>
                </a:solidFill>
                <a:latin typeface="Times New Roman" panose="02020603050405020304" pitchFamily="18" charset="0"/>
                <a:ea typeface="Poppins Medium"/>
                <a:cs typeface="Times New Roman" panose="02020603050405020304" pitchFamily="18" charset="0"/>
                <a:sym typeface="Poppins Medium"/>
              </a:rPr>
              <a:t>FK</a:t>
            </a:r>
            <a:r>
              <a:rPr lang="en-GB" sz="1200" dirty="0">
                <a:solidFill>
                  <a:srgbClr val="434343"/>
                </a:solidFill>
                <a:latin typeface="Times New Roman" panose="02020603050405020304" pitchFamily="18" charset="0"/>
                <a:ea typeface="Poppins Medium"/>
                <a:cs typeface="Times New Roman" panose="02020603050405020304" pitchFamily="18" charset="0"/>
                <a:sym typeface="Poppins Medium"/>
              </a:rPr>
              <a:t> represents Foreign keys</a:t>
            </a:r>
          </a:p>
          <a:p>
            <a:pPr marL="0" lvl="0" indent="0" algn="l" rtl="0">
              <a:lnSpc>
                <a:spcPct val="150000"/>
              </a:lnSpc>
              <a:spcBef>
                <a:spcPts val="0"/>
              </a:spcBef>
              <a:spcAft>
                <a:spcPts val="0"/>
              </a:spcAft>
              <a:buNone/>
            </a:pPr>
            <a:r>
              <a:rPr lang="en-GB" sz="1200" b="1" dirty="0">
                <a:solidFill>
                  <a:srgbClr val="434343"/>
                </a:solidFill>
                <a:latin typeface="Times New Roman" panose="02020603050405020304" pitchFamily="18" charset="0"/>
                <a:ea typeface="Poppins Medium"/>
                <a:cs typeface="Times New Roman" panose="02020603050405020304" pitchFamily="18" charset="0"/>
                <a:sym typeface="Poppins Medium"/>
              </a:rPr>
              <a:t>INT</a:t>
            </a:r>
            <a:r>
              <a:rPr lang="en-GB" sz="1200" dirty="0">
                <a:solidFill>
                  <a:srgbClr val="434343"/>
                </a:solidFill>
                <a:latin typeface="Times New Roman" panose="02020603050405020304" pitchFamily="18" charset="0"/>
                <a:ea typeface="Poppins Medium"/>
                <a:cs typeface="Times New Roman" panose="02020603050405020304" pitchFamily="18" charset="0"/>
                <a:sym typeface="Poppins Medium"/>
              </a:rPr>
              <a:t> represents integer</a:t>
            </a:r>
          </a:p>
          <a:p>
            <a:pPr marL="0" lvl="0" indent="0" algn="l" rtl="0">
              <a:lnSpc>
                <a:spcPct val="150000"/>
              </a:lnSpc>
              <a:spcBef>
                <a:spcPts val="0"/>
              </a:spcBef>
              <a:spcAft>
                <a:spcPts val="0"/>
              </a:spcAft>
              <a:buNone/>
            </a:pPr>
            <a:r>
              <a:rPr lang="en-GB" sz="1200" b="1" dirty="0">
                <a:solidFill>
                  <a:srgbClr val="434343"/>
                </a:solidFill>
                <a:latin typeface="Times New Roman" panose="02020603050405020304" pitchFamily="18" charset="0"/>
                <a:ea typeface="Poppins Medium"/>
                <a:cs typeface="Times New Roman" panose="02020603050405020304" pitchFamily="18" charset="0"/>
                <a:sym typeface="Poppins Medium"/>
              </a:rPr>
              <a:t>VARCHAR</a:t>
            </a:r>
            <a:r>
              <a:rPr lang="en-GB" sz="1200" dirty="0">
                <a:solidFill>
                  <a:srgbClr val="434343"/>
                </a:solidFill>
                <a:latin typeface="Times New Roman" panose="02020603050405020304" pitchFamily="18" charset="0"/>
                <a:ea typeface="Poppins Medium"/>
                <a:cs typeface="Times New Roman" panose="02020603050405020304" pitchFamily="18" charset="0"/>
                <a:sym typeface="Poppins Medium"/>
              </a:rPr>
              <a:t> represents variable character.</a:t>
            </a:r>
            <a:endParaRPr sz="1200" dirty="0">
              <a:solidFill>
                <a:srgbClr val="434343"/>
              </a:solidFill>
              <a:latin typeface="Times New Roman" panose="02020603050405020304" pitchFamily="18" charset="0"/>
              <a:ea typeface="Poppins Medium"/>
              <a:cs typeface="Times New Roman" panose="02020603050405020304" pitchFamily="18" charset="0"/>
              <a:sym typeface="Poppins Medium"/>
            </a:endParaRPr>
          </a:p>
        </p:txBody>
      </p:sp>
      <p:sp>
        <p:nvSpPr>
          <p:cNvPr id="130" name="Google Shape;130;p24"/>
          <p:cNvSpPr txBox="1"/>
          <p:nvPr/>
        </p:nvSpPr>
        <p:spPr>
          <a:xfrm>
            <a:off x="561000" y="428225"/>
            <a:ext cx="4879200" cy="49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sz="2300" b="1" dirty="0">
                <a:solidFill>
                  <a:srgbClr val="2DC5FA"/>
                </a:solidFill>
                <a:latin typeface="Times New Roman" panose="02020603050405020304" pitchFamily="18" charset="0"/>
                <a:ea typeface="Poppins"/>
                <a:cs typeface="Times New Roman" panose="02020603050405020304" pitchFamily="18" charset="0"/>
                <a:sym typeface="Poppins"/>
              </a:rPr>
              <a:t>UML Diagram</a:t>
            </a:r>
            <a:endParaRPr sz="2300" b="1" dirty="0">
              <a:solidFill>
                <a:srgbClr val="2DC5FA"/>
              </a:solidFill>
              <a:latin typeface="Times New Roman" panose="02020603050405020304" pitchFamily="18" charset="0"/>
              <a:ea typeface="Poppins"/>
              <a:cs typeface="Times New Roman" panose="02020603050405020304" pitchFamily="18" charset="0"/>
              <a:sym typeface="Poppins"/>
            </a:endParaRPr>
          </a:p>
        </p:txBody>
      </p:sp>
      <p:pic>
        <p:nvPicPr>
          <p:cNvPr id="4" name="Picture 3" descr="Diagram&#10;&#10;Description automatically generated">
            <a:extLst>
              <a:ext uri="{FF2B5EF4-FFF2-40B4-BE49-F238E27FC236}">
                <a16:creationId xmlns:a16="http://schemas.microsoft.com/office/drawing/2014/main" id="{C2FBE484-61E0-B98F-9810-3D4C6DCB81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0336" y="897300"/>
            <a:ext cx="4080047" cy="360289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4"/>
        <p:cNvGrpSpPr/>
        <p:nvPr/>
      </p:nvGrpSpPr>
      <p:grpSpPr>
        <a:xfrm>
          <a:off x="0" y="0"/>
          <a:ext cx="0" cy="0"/>
          <a:chOff x="0" y="0"/>
          <a:chExt cx="0" cy="0"/>
        </a:xfrm>
      </p:grpSpPr>
      <p:sp>
        <p:nvSpPr>
          <p:cNvPr id="135" name="Google Shape;135;p25"/>
          <p:cNvSpPr txBox="1"/>
          <p:nvPr/>
        </p:nvSpPr>
        <p:spPr>
          <a:xfrm>
            <a:off x="649818" y="931494"/>
            <a:ext cx="4658464" cy="3348900"/>
          </a:xfrm>
          <a:prstGeom prst="rect">
            <a:avLst/>
          </a:prstGeom>
          <a:noFill/>
          <a:ln>
            <a:noFill/>
          </a:ln>
        </p:spPr>
        <p:txBody>
          <a:bodyPr spcFirstLastPara="1" wrap="square" lIns="91425" tIns="91425" rIns="91425" bIns="91425" anchor="t" anchorCtr="0">
            <a:noAutofit/>
          </a:bodyPr>
          <a:lstStyle/>
          <a:p>
            <a:pPr>
              <a:lnSpc>
                <a:spcPct val="115000"/>
              </a:lnSpc>
            </a:pPr>
            <a:r>
              <a:rPr lang="en-GB" sz="160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Arial" panose="020B0604020202020204" pitchFamily="34" charset="0"/>
              </a:rPr>
              <a:t>We created a database in MySQL called Airbnb and also created tables with identifiers such as the primary and the foreign keys:</a:t>
            </a:r>
            <a:endParaRPr lang="en-GB" sz="1600" dirty="0">
              <a:effectLst/>
              <a:latin typeface="Arial" panose="020B0604020202020204" pitchFamily="34" charset="0"/>
              <a:ea typeface="Arial" panose="020B0604020202020204" pitchFamily="34" charset="0"/>
            </a:endParaRPr>
          </a:p>
        </p:txBody>
      </p:sp>
      <p:sp>
        <p:nvSpPr>
          <p:cNvPr id="136" name="Google Shape;136;p25"/>
          <p:cNvSpPr txBox="1"/>
          <p:nvPr/>
        </p:nvSpPr>
        <p:spPr>
          <a:xfrm>
            <a:off x="561000" y="428225"/>
            <a:ext cx="5112600" cy="49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sz="2400" b="1" dirty="0">
                <a:solidFill>
                  <a:srgbClr val="2DC5FA"/>
                </a:solidFill>
                <a:latin typeface="Times New Roman" panose="02020603050405020304" pitchFamily="18" charset="0"/>
                <a:ea typeface="Poppins"/>
                <a:cs typeface="Times New Roman" panose="02020603050405020304" pitchFamily="18" charset="0"/>
                <a:sym typeface="Poppins"/>
              </a:rPr>
              <a:t>Database creation and insertion</a:t>
            </a:r>
            <a:endParaRPr sz="2400" b="1" dirty="0">
              <a:solidFill>
                <a:srgbClr val="2DC5FA"/>
              </a:solidFill>
              <a:latin typeface="Times New Roman" panose="02020603050405020304" pitchFamily="18" charset="0"/>
              <a:ea typeface="Poppins"/>
              <a:cs typeface="Times New Roman" panose="02020603050405020304" pitchFamily="18" charset="0"/>
              <a:sym typeface="Poppins"/>
            </a:endParaRPr>
          </a:p>
        </p:txBody>
      </p:sp>
      <p:pic>
        <p:nvPicPr>
          <p:cNvPr id="4" name="Picture 3" descr="A screenshot of a computer&#10;&#10;Description automatically generated with medium confidence">
            <a:extLst>
              <a:ext uri="{FF2B5EF4-FFF2-40B4-BE49-F238E27FC236}">
                <a16:creationId xmlns:a16="http://schemas.microsoft.com/office/drawing/2014/main" id="{E226B8B5-E8EE-5E3D-29FF-0A9A3DDC323D}"/>
              </a:ext>
            </a:extLst>
          </p:cNvPr>
          <p:cNvPicPr>
            <a:picLocks noChangeAspect="1"/>
          </p:cNvPicPr>
          <p:nvPr/>
        </p:nvPicPr>
        <p:blipFill>
          <a:blip r:embed="rId4"/>
          <a:stretch>
            <a:fillRect/>
          </a:stretch>
        </p:blipFill>
        <p:spPr>
          <a:xfrm>
            <a:off x="5673600" y="759999"/>
            <a:ext cx="2499360" cy="3691890"/>
          </a:xfrm>
          <a:prstGeom prst="rect">
            <a:avLst/>
          </a:prstGeom>
        </p:spPr>
      </p:pic>
      <p:pic>
        <p:nvPicPr>
          <p:cNvPr id="5" name="Picture 4" descr="Graphical user interface, text&#10;&#10;Description automatically generated">
            <a:extLst>
              <a:ext uri="{FF2B5EF4-FFF2-40B4-BE49-F238E27FC236}">
                <a16:creationId xmlns:a16="http://schemas.microsoft.com/office/drawing/2014/main" id="{D9F778BC-11CA-1E69-5366-585FABD274A9}"/>
              </a:ext>
            </a:extLst>
          </p:cNvPr>
          <p:cNvPicPr>
            <a:picLocks noChangeAspect="1"/>
          </p:cNvPicPr>
          <p:nvPr/>
        </p:nvPicPr>
        <p:blipFill>
          <a:blip r:embed="rId5"/>
          <a:stretch>
            <a:fillRect/>
          </a:stretch>
        </p:blipFill>
        <p:spPr>
          <a:xfrm>
            <a:off x="649818" y="2507569"/>
            <a:ext cx="4565120" cy="1409541"/>
          </a:xfrm>
          <a:prstGeom prst="rect">
            <a:avLst/>
          </a:prstGeom>
        </p:spPr>
      </p:pic>
      <p:pic>
        <p:nvPicPr>
          <p:cNvPr id="3" name="Picture 2">
            <a:extLst>
              <a:ext uri="{FF2B5EF4-FFF2-40B4-BE49-F238E27FC236}">
                <a16:creationId xmlns:a16="http://schemas.microsoft.com/office/drawing/2014/main" id="{87B82585-F183-C4BB-7C91-BFAD121ACFAA}"/>
              </a:ext>
            </a:extLst>
          </p:cNvPr>
          <p:cNvPicPr>
            <a:picLocks noChangeAspect="1"/>
          </p:cNvPicPr>
          <p:nvPr/>
        </p:nvPicPr>
        <p:blipFill>
          <a:blip r:embed="rId6"/>
          <a:stretch>
            <a:fillRect/>
          </a:stretch>
        </p:blipFill>
        <p:spPr>
          <a:xfrm>
            <a:off x="649818" y="3966957"/>
            <a:ext cx="4565120" cy="49410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2C3FC-E67F-F74B-6F93-6CA11E84D1AE}"/>
              </a:ext>
            </a:extLst>
          </p:cNvPr>
          <p:cNvSpPr>
            <a:spLocks noGrp="1"/>
          </p:cNvSpPr>
          <p:nvPr>
            <p:ph type="title"/>
          </p:nvPr>
        </p:nvSpPr>
        <p:spPr>
          <a:xfrm>
            <a:off x="311700" y="123218"/>
            <a:ext cx="8520600" cy="4805631"/>
          </a:xfrm>
        </p:spPr>
        <p:txBody>
          <a:bodyPr/>
          <a:lstStyle/>
          <a:p>
            <a:r>
              <a:rPr lang="en-GB" sz="2400" b="1" dirty="0">
                <a:solidFill>
                  <a:srgbClr val="2DC5FA"/>
                </a:solidFill>
                <a:latin typeface="Times New Roman" panose="02020603050405020304" pitchFamily="18" charset="0"/>
                <a:cs typeface="Times New Roman" panose="02020603050405020304" pitchFamily="18" charset="0"/>
              </a:rPr>
              <a:t>SQL</a:t>
            </a:r>
            <a:r>
              <a:rPr lang="en-GB" dirty="0"/>
              <a:t> </a:t>
            </a:r>
            <a:r>
              <a:rPr lang="en-GB" sz="2400" b="1" dirty="0">
                <a:solidFill>
                  <a:srgbClr val="2DC5FA"/>
                </a:solidFill>
                <a:latin typeface="Times New Roman" panose="02020603050405020304" pitchFamily="18" charset="0"/>
                <a:cs typeface="Times New Roman" panose="02020603050405020304" pitchFamily="18" charset="0"/>
              </a:rPr>
              <a:t>Queries</a:t>
            </a:r>
          </a:p>
        </p:txBody>
      </p:sp>
      <p:sp>
        <p:nvSpPr>
          <p:cNvPr id="3" name="Text Placeholder 2">
            <a:extLst>
              <a:ext uri="{FF2B5EF4-FFF2-40B4-BE49-F238E27FC236}">
                <a16:creationId xmlns:a16="http://schemas.microsoft.com/office/drawing/2014/main" id="{F6746AA3-9B93-011F-CF8B-23A6AE7E71FF}"/>
              </a:ext>
            </a:extLst>
          </p:cNvPr>
          <p:cNvSpPr>
            <a:spLocks noGrp="1"/>
          </p:cNvSpPr>
          <p:nvPr>
            <p:ph type="body" idx="1"/>
          </p:nvPr>
        </p:nvSpPr>
        <p:spPr>
          <a:xfrm>
            <a:off x="311700" y="1152475"/>
            <a:ext cx="4060275" cy="3416400"/>
          </a:xfrm>
        </p:spPr>
        <p:txBody>
          <a:bodyPr/>
          <a:lstStyle/>
          <a:p>
            <a:pPr>
              <a:lnSpc>
                <a:spcPct val="150000"/>
              </a:lnSpc>
            </a:pPr>
            <a:r>
              <a:rPr lang="en-GB" sz="140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cs typeface="Times New Roman" panose="02020603050405020304" pitchFamily="18" charset="0"/>
              </a:rPr>
              <a:t>How does the average price of an Airbnb listing, per month, compare to the private rental market?</a:t>
            </a:r>
          </a:p>
          <a:p>
            <a:pPr marL="114300" indent="0">
              <a:lnSpc>
                <a:spcPct val="150000"/>
              </a:lnSpc>
              <a:buNone/>
            </a:pPr>
            <a:endParaRPr lang="en-GB" sz="1400" dirty="0">
              <a:effectLst/>
              <a:latin typeface="Times New Roman" panose="02020603050405020304" pitchFamily="18" charset="0"/>
              <a:ea typeface="Arial" panose="020B0604020202020204" pitchFamily="34" charset="0"/>
              <a:cs typeface="Times New Roman" panose="02020603050405020304" pitchFamily="18" charset="0"/>
            </a:endParaRPr>
          </a:p>
          <a:p>
            <a:pPr>
              <a:lnSpc>
                <a:spcPct val="150000"/>
              </a:lnSpc>
            </a:pPr>
            <a:r>
              <a:rPr lang="en-GB" sz="1400" dirty="0">
                <a:solidFill>
                  <a:srgbClr val="000000"/>
                </a:solidFill>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SELECT round(</a:t>
            </a:r>
            <a:r>
              <a:rPr lang="en-GB" sz="1400" dirty="0" err="1">
                <a:solidFill>
                  <a:srgbClr val="000000"/>
                </a:solidFill>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avg</a:t>
            </a:r>
            <a:r>
              <a:rPr lang="en-GB" sz="1400" dirty="0">
                <a:solidFill>
                  <a:srgbClr val="000000"/>
                </a:solidFill>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a:t>
            </a:r>
            <a:r>
              <a:rPr lang="en-GB" sz="1400" dirty="0" err="1">
                <a:solidFill>
                  <a:srgbClr val="000000"/>
                </a:solidFill>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monthly_price</a:t>
            </a:r>
            <a:r>
              <a:rPr lang="en-GB" sz="1400" dirty="0">
                <a:solidFill>
                  <a:srgbClr val="000000"/>
                </a:solidFill>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),2) as </a:t>
            </a:r>
            <a:r>
              <a:rPr lang="en-GB" sz="1400" dirty="0" err="1">
                <a:solidFill>
                  <a:srgbClr val="000000"/>
                </a:solidFill>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Average_price_per_month</a:t>
            </a:r>
            <a:endParaRPr lang="en-GB" sz="1400" dirty="0">
              <a:solidFill>
                <a:srgbClr val="000000"/>
              </a:solidFill>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endParaRPr>
          </a:p>
          <a:p>
            <a:pPr marL="114300" indent="0">
              <a:lnSpc>
                <a:spcPct val="150000"/>
              </a:lnSpc>
              <a:buNone/>
            </a:pPr>
            <a:r>
              <a:rPr lang="en-GB" sz="1400" dirty="0">
                <a:solidFill>
                  <a:srgbClr val="000000"/>
                </a:solidFill>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        FROM prices;</a:t>
            </a:r>
          </a:p>
          <a:p>
            <a:pPr marL="114300" indent="0">
              <a:lnSpc>
                <a:spcPct val="150000"/>
              </a:lnSpc>
              <a:buNone/>
            </a:pPr>
            <a:endParaRPr lang="en-GB" sz="1400" dirty="0">
              <a:solidFill>
                <a:srgbClr val="000000"/>
              </a:solidFill>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endParaRPr>
          </a:p>
          <a:p>
            <a:pPr marL="114300" indent="0">
              <a:buNone/>
            </a:pPr>
            <a:endParaRPr lang="en-GB" sz="1400" dirty="0">
              <a:latin typeface="Times New Roman" panose="02020603050405020304" pitchFamily="18" charset="0"/>
              <a:cs typeface="Times New Roman" panose="02020603050405020304" pitchFamily="18" charset="0"/>
            </a:endParaRPr>
          </a:p>
        </p:txBody>
      </p:sp>
      <p:pic>
        <p:nvPicPr>
          <p:cNvPr id="4" name="Picture 3" descr="Text&#10;&#10;Description automatically generated with low confidence">
            <a:extLst>
              <a:ext uri="{FF2B5EF4-FFF2-40B4-BE49-F238E27FC236}">
                <a16:creationId xmlns:a16="http://schemas.microsoft.com/office/drawing/2014/main" id="{B6D524BA-1868-D702-0A5B-612926664272}"/>
              </a:ext>
            </a:extLst>
          </p:cNvPr>
          <p:cNvPicPr>
            <a:picLocks noChangeAspect="1"/>
          </p:cNvPicPr>
          <p:nvPr/>
        </p:nvPicPr>
        <p:blipFill>
          <a:blip r:embed="rId2"/>
          <a:stretch>
            <a:fillRect/>
          </a:stretch>
        </p:blipFill>
        <p:spPr>
          <a:xfrm>
            <a:off x="4186239" y="2994037"/>
            <a:ext cx="1530561" cy="735563"/>
          </a:xfrm>
          <a:prstGeom prst="rect">
            <a:avLst/>
          </a:prstGeom>
        </p:spPr>
      </p:pic>
    </p:spTree>
    <p:extLst>
      <p:ext uri="{BB962C8B-B14F-4D97-AF65-F5344CB8AC3E}">
        <p14:creationId xmlns:p14="http://schemas.microsoft.com/office/powerpoint/2010/main" val="3582976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6874A-A4C0-1F31-97DE-D7EA2D9B2186}"/>
              </a:ext>
            </a:extLst>
          </p:cNvPr>
          <p:cNvSpPr>
            <a:spLocks noGrp="1"/>
          </p:cNvSpPr>
          <p:nvPr>
            <p:ph type="title"/>
          </p:nvPr>
        </p:nvSpPr>
        <p:spPr>
          <a:xfrm>
            <a:off x="822960" y="214952"/>
            <a:ext cx="7543800" cy="456561"/>
          </a:xfrm>
        </p:spPr>
        <p:txBody>
          <a:bodyPr>
            <a:normAutofit/>
          </a:bodyPr>
          <a:lstStyle/>
          <a:p>
            <a:r>
              <a:rPr lang="en-GB" sz="2400" b="1" dirty="0">
                <a:solidFill>
                  <a:srgbClr val="2DC5FA"/>
                </a:solidFill>
                <a:latin typeface="Times New Roman" panose="02020603050405020304" pitchFamily="18" charset="0"/>
                <a:cs typeface="Times New Roman" panose="02020603050405020304" pitchFamily="18" charset="0"/>
              </a:rPr>
              <a:t>SQL</a:t>
            </a:r>
            <a:r>
              <a:rPr lang="en-GB" sz="2400" dirty="0"/>
              <a:t> </a:t>
            </a:r>
            <a:r>
              <a:rPr lang="en-GB" sz="2400" b="1" dirty="0">
                <a:solidFill>
                  <a:srgbClr val="2DC5FA"/>
                </a:solidFill>
                <a:latin typeface="Times New Roman" panose="02020603050405020304" pitchFamily="18" charset="0"/>
                <a:cs typeface="Times New Roman" panose="02020603050405020304" pitchFamily="18" charset="0"/>
              </a:rPr>
              <a:t>QUERIES</a:t>
            </a:r>
          </a:p>
        </p:txBody>
      </p:sp>
      <p:sp>
        <p:nvSpPr>
          <p:cNvPr id="3" name="Text Placeholder 2">
            <a:extLst>
              <a:ext uri="{FF2B5EF4-FFF2-40B4-BE49-F238E27FC236}">
                <a16:creationId xmlns:a16="http://schemas.microsoft.com/office/drawing/2014/main" id="{AD12F5DD-68B7-74EC-CE4D-FB4D8CB264E2}"/>
              </a:ext>
            </a:extLst>
          </p:cNvPr>
          <p:cNvSpPr>
            <a:spLocks noGrp="1"/>
          </p:cNvSpPr>
          <p:nvPr>
            <p:ph type="body" idx="1"/>
          </p:nvPr>
        </p:nvSpPr>
        <p:spPr>
          <a:xfrm>
            <a:off x="822960" y="842962"/>
            <a:ext cx="3480000" cy="3836193"/>
          </a:xfrm>
        </p:spPr>
        <p:txBody>
          <a:bodyPr/>
          <a:lstStyle/>
          <a:p>
            <a:endParaRPr lang="en-GB" sz="140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endParaRPr>
          </a:p>
          <a:p>
            <a:pPr>
              <a:lnSpc>
                <a:spcPct val="150000"/>
              </a:lnSpc>
            </a:pPr>
            <a:r>
              <a:rPr lang="en-GB" sz="140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rPr>
              <a:t>How does the average price of an Airbnb listing, per month, compare to the private rental market?</a:t>
            </a:r>
          </a:p>
          <a:p>
            <a:pPr>
              <a:lnSpc>
                <a:spcPct val="150000"/>
              </a:lnSpc>
            </a:pPr>
            <a:r>
              <a:rPr lang="en-GB" sz="1400" dirty="0">
                <a:latin typeface="Times New Roman" panose="02020603050405020304" pitchFamily="18" charset="0"/>
                <a:cs typeface="Times New Roman" panose="02020603050405020304" pitchFamily="18" charset="0"/>
              </a:rPr>
              <a:t>SELECT round(</a:t>
            </a:r>
            <a:r>
              <a:rPr lang="en-GB" sz="1400" dirty="0" err="1">
                <a:latin typeface="Times New Roman" panose="02020603050405020304" pitchFamily="18" charset="0"/>
                <a:cs typeface="Times New Roman" panose="02020603050405020304" pitchFamily="18" charset="0"/>
              </a:rPr>
              <a:t>avg</a:t>
            </a:r>
            <a:r>
              <a:rPr lang="en-GB" sz="1400" dirty="0">
                <a:latin typeface="Times New Roman" panose="02020603050405020304" pitchFamily="18" charset="0"/>
                <a:cs typeface="Times New Roman" panose="02020603050405020304" pitchFamily="18" charset="0"/>
              </a:rPr>
              <a:t>(</a:t>
            </a:r>
            <a:r>
              <a:rPr lang="en-GB" sz="1400" dirty="0" err="1">
                <a:latin typeface="Times New Roman" panose="02020603050405020304" pitchFamily="18" charset="0"/>
                <a:cs typeface="Times New Roman" panose="02020603050405020304" pitchFamily="18" charset="0"/>
              </a:rPr>
              <a:t>monthly_price</a:t>
            </a:r>
            <a:r>
              <a:rPr lang="en-GB" sz="1400" dirty="0">
                <a:latin typeface="Times New Roman" panose="02020603050405020304" pitchFamily="18" charset="0"/>
                <a:cs typeface="Times New Roman" panose="02020603050405020304" pitchFamily="18" charset="0"/>
              </a:rPr>
              <a:t>),2) as </a:t>
            </a:r>
            <a:r>
              <a:rPr lang="en-GB" sz="1400" dirty="0" err="1">
                <a:latin typeface="Times New Roman" panose="02020603050405020304" pitchFamily="18" charset="0"/>
                <a:cs typeface="Times New Roman" panose="02020603050405020304" pitchFamily="18" charset="0"/>
              </a:rPr>
              <a:t>Average_price_per_month</a:t>
            </a:r>
            <a:r>
              <a:rPr lang="en-GB" sz="1400" dirty="0">
                <a:latin typeface="Times New Roman" panose="02020603050405020304" pitchFamily="18" charset="0"/>
                <a:cs typeface="Times New Roman" panose="02020603050405020304" pitchFamily="18" charset="0"/>
              </a:rPr>
              <a:t>  FROM prices;</a:t>
            </a:r>
          </a:p>
          <a:p>
            <a:pPr marL="139700" indent="0">
              <a:buNone/>
            </a:pPr>
            <a:endParaRPr lang="en-GB" dirty="0"/>
          </a:p>
        </p:txBody>
      </p:sp>
      <p:sp>
        <p:nvSpPr>
          <p:cNvPr id="4" name="Text Placeholder 3">
            <a:extLst>
              <a:ext uri="{FF2B5EF4-FFF2-40B4-BE49-F238E27FC236}">
                <a16:creationId xmlns:a16="http://schemas.microsoft.com/office/drawing/2014/main" id="{9FEB0F04-9BF8-4D26-7B6A-149FB3E4BBDE}"/>
              </a:ext>
            </a:extLst>
          </p:cNvPr>
          <p:cNvSpPr>
            <a:spLocks noGrp="1"/>
          </p:cNvSpPr>
          <p:nvPr>
            <p:ph type="body" idx="2"/>
          </p:nvPr>
        </p:nvSpPr>
        <p:spPr>
          <a:xfrm>
            <a:off x="4650581" y="842962"/>
            <a:ext cx="3716377" cy="3836193"/>
          </a:xfrm>
        </p:spPr>
        <p:txBody>
          <a:bodyPr>
            <a:normAutofit/>
          </a:bodyPr>
          <a:lstStyle/>
          <a:p>
            <a:endParaRPr lang="en-GB" sz="140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Arial" panose="020B0604020202020204" pitchFamily="34" charset="0"/>
            </a:endParaRPr>
          </a:p>
          <a:p>
            <a:pPr marL="139700" indent="0">
              <a:buNone/>
            </a:pPr>
            <a:r>
              <a:rPr lang="en-GB" sz="140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Arial" panose="020B0604020202020204" pitchFamily="34" charset="0"/>
              </a:rPr>
              <a:t>Next, we would like to know the average price of the most expensive Airbnb properties in Paris.</a:t>
            </a:r>
            <a:endParaRPr lang="en-GB" sz="1400" dirty="0">
              <a:effectLst/>
              <a:latin typeface="Arial" panose="020B0604020202020204" pitchFamily="34" charset="0"/>
              <a:ea typeface="Arial" panose="020B0604020202020204" pitchFamily="34" charset="0"/>
            </a:endParaRPr>
          </a:p>
          <a:p>
            <a:endParaRPr lang="en-GB" dirty="0"/>
          </a:p>
          <a:p>
            <a:endParaRPr lang="en-GB" dirty="0"/>
          </a:p>
          <a:p>
            <a:endParaRPr lang="en-GB" dirty="0"/>
          </a:p>
          <a:p>
            <a:endParaRPr lang="en-GB" dirty="0"/>
          </a:p>
          <a:p>
            <a:endParaRPr lang="en-GB" dirty="0"/>
          </a:p>
          <a:p>
            <a:endParaRPr lang="en-GB" dirty="0"/>
          </a:p>
          <a:p>
            <a:pPr marL="139700" indent="0">
              <a:buNone/>
            </a:pPr>
            <a:endParaRPr lang="en-GB" dirty="0"/>
          </a:p>
        </p:txBody>
      </p:sp>
      <p:pic>
        <p:nvPicPr>
          <p:cNvPr id="5" name="Picture 4">
            <a:extLst>
              <a:ext uri="{FF2B5EF4-FFF2-40B4-BE49-F238E27FC236}">
                <a16:creationId xmlns:a16="http://schemas.microsoft.com/office/drawing/2014/main" id="{4FFC1107-6E62-4E41-7C8A-2E81A56F20CC}"/>
              </a:ext>
            </a:extLst>
          </p:cNvPr>
          <p:cNvPicPr>
            <a:picLocks noChangeAspect="1"/>
          </p:cNvPicPr>
          <p:nvPr/>
        </p:nvPicPr>
        <p:blipFill>
          <a:blip r:embed="rId2"/>
          <a:stretch>
            <a:fillRect/>
          </a:stretch>
        </p:blipFill>
        <p:spPr>
          <a:xfrm>
            <a:off x="1393228" y="3303724"/>
            <a:ext cx="2105025" cy="514301"/>
          </a:xfrm>
          <a:prstGeom prst="rect">
            <a:avLst/>
          </a:prstGeom>
        </p:spPr>
      </p:pic>
      <p:pic>
        <p:nvPicPr>
          <p:cNvPr id="6" name="Picture 5" descr="Graphical user interface, application&#10;&#10;Description automatically generated">
            <a:extLst>
              <a:ext uri="{FF2B5EF4-FFF2-40B4-BE49-F238E27FC236}">
                <a16:creationId xmlns:a16="http://schemas.microsoft.com/office/drawing/2014/main" id="{774FE78F-0BA2-DAE9-F866-B7DB5DB5F7B8}"/>
              </a:ext>
            </a:extLst>
          </p:cNvPr>
          <p:cNvPicPr>
            <a:picLocks noChangeAspect="1"/>
          </p:cNvPicPr>
          <p:nvPr/>
        </p:nvPicPr>
        <p:blipFill>
          <a:blip r:embed="rId3"/>
          <a:stretch>
            <a:fillRect/>
          </a:stretch>
        </p:blipFill>
        <p:spPr>
          <a:xfrm>
            <a:off x="4850212" y="2625631"/>
            <a:ext cx="3714750" cy="1664493"/>
          </a:xfrm>
          <a:prstGeom prst="rect">
            <a:avLst/>
          </a:prstGeom>
        </p:spPr>
      </p:pic>
    </p:spTree>
    <p:extLst>
      <p:ext uri="{BB962C8B-B14F-4D97-AF65-F5344CB8AC3E}">
        <p14:creationId xmlns:p14="http://schemas.microsoft.com/office/powerpoint/2010/main" val="3329964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0"/>
        <p:cNvGrpSpPr/>
        <p:nvPr/>
      </p:nvGrpSpPr>
      <p:grpSpPr>
        <a:xfrm>
          <a:off x="0" y="0"/>
          <a:ext cx="0" cy="0"/>
          <a:chOff x="0" y="0"/>
          <a:chExt cx="0" cy="0"/>
        </a:xfrm>
      </p:grpSpPr>
      <p:sp>
        <p:nvSpPr>
          <p:cNvPr id="141" name="Google Shape;141;p26"/>
          <p:cNvSpPr txBox="1"/>
          <p:nvPr/>
        </p:nvSpPr>
        <p:spPr>
          <a:xfrm>
            <a:off x="671250" y="922325"/>
            <a:ext cx="6550350" cy="3348900"/>
          </a:xfrm>
          <a:prstGeom prst="rect">
            <a:avLst/>
          </a:prstGeom>
          <a:noFill/>
          <a:ln>
            <a:noFill/>
          </a:ln>
        </p:spPr>
        <p:txBody>
          <a:bodyPr spcFirstLastPara="1" wrap="square" lIns="91425" tIns="91425" rIns="91425" bIns="91425" anchor="t" anchorCtr="0">
            <a:noAutofit/>
          </a:bodyPr>
          <a:lstStyle/>
          <a:p>
            <a:pPr>
              <a:lnSpc>
                <a:spcPct val="150000"/>
              </a:lnSpc>
              <a:tabLst>
                <a:tab pos="2697480" algn="l"/>
              </a:tabLst>
            </a:pPr>
            <a:r>
              <a:rPr lang="en-GB"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rPr>
              <a:t>From these project, we have seen several ways  of cleaning data, by </a:t>
            </a:r>
            <a:endParaRPr lang="en-GB" dirty="0">
              <a:effectLst/>
              <a:latin typeface="Arial" panose="020B0604020202020204" pitchFamily="34" charset="0"/>
              <a:ea typeface="Arial" panose="020B0604020202020204" pitchFamily="34" charset="0"/>
            </a:endParaRPr>
          </a:p>
          <a:p>
            <a:pPr marL="342900" lvl="0" indent="-342900">
              <a:lnSpc>
                <a:spcPct val="150000"/>
              </a:lnSpc>
              <a:buFont typeface="Symbol" panose="05050102010706020507" pitchFamily="18" charset="2"/>
              <a:buChar char=""/>
              <a:tabLst>
                <a:tab pos="2697480" algn="l"/>
              </a:tabLst>
            </a:pPr>
            <a:r>
              <a:rPr lang="en-GB"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rPr>
              <a:t>Checking for outliers</a:t>
            </a:r>
            <a:endParaRPr lang="en-GB" dirty="0">
              <a:effectLst/>
              <a:latin typeface="Arial" panose="020B0604020202020204" pitchFamily="34" charset="0"/>
              <a:ea typeface="Arial" panose="020B0604020202020204" pitchFamily="34" charset="0"/>
            </a:endParaRPr>
          </a:p>
          <a:p>
            <a:pPr marL="342900" lvl="0" indent="-342900">
              <a:lnSpc>
                <a:spcPct val="150000"/>
              </a:lnSpc>
              <a:buFont typeface="Symbol" panose="05050102010706020507" pitchFamily="18" charset="2"/>
              <a:buChar char=""/>
              <a:tabLst>
                <a:tab pos="2697480" algn="l"/>
              </a:tabLst>
            </a:pPr>
            <a:r>
              <a:rPr lang="en-GB"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rPr>
              <a:t>Checking for unique values to avoid duplicates</a:t>
            </a:r>
            <a:endParaRPr lang="en-GB" dirty="0">
              <a:effectLst/>
              <a:latin typeface="Arial" panose="020B0604020202020204" pitchFamily="34" charset="0"/>
              <a:ea typeface="Arial" panose="020B0604020202020204" pitchFamily="34" charset="0"/>
            </a:endParaRPr>
          </a:p>
          <a:p>
            <a:pPr marL="342900" lvl="0" indent="-342900">
              <a:lnSpc>
                <a:spcPct val="150000"/>
              </a:lnSpc>
              <a:buFont typeface="Symbol" panose="05050102010706020507" pitchFamily="18" charset="2"/>
              <a:buChar char=""/>
              <a:tabLst>
                <a:tab pos="2697480" algn="l"/>
              </a:tabLst>
            </a:pPr>
            <a:r>
              <a:rPr lang="en-GB"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rPr>
              <a:t>Changing datatypes, fixing alphabetical characters and lots more.</a:t>
            </a:r>
          </a:p>
          <a:p>
            <a:pPr marL="285750" indent="-285750">
              <a:lnSpc>
                <a:spcPct val="150000"/>
              </a:lnSpc>
              <a:buFont typeface="Arial" panose="020B0604020202020204" pitchFamily="34" charset="0"/>
              <a:buChar char="•"/>
              <a:tabLst>
                <a:tab pos="2697480" algn="l"/>
              </a:tabLst>
            </a:pPr>
            <a:r>
              <a:rPr lang="en-GB" sz="140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rPr>
              <a:t>We have shown why we chose the relational database and its advantages</a:t>
            </a:r>
            <a:endParaRPr lang="en-GB" sz="1400" dirty="0">
              <a:effectLst/>
              <a:latin typeface="Arial" panose="020B0604020202020204" pitchFamily="34" charset="0"/>
              <a:ea typeface="Arial" panose="020B0604020202020204" pitchFamily="34" charset="0"/>
            </a:endParaRPr>
          </a:p>
          <a:p>
            <a:pPr marL="342900" lvl="0" indent="-342900">
              <a:lnSpc>
                <a:spcPct val="150000"/>
              </a:lnSpc>
              <a:buFont typeface="Symbol" panose="05050102010706020507" pitchFamily="18" charset="2"/>
              <a:buChar char=""/>
              <a:tabLst>
                <a:tab pos="2697480" algn="l"/>
              </a:tabLst>
            </a:pPr>
            <a:r>
              <a:rPr lang="en-GB" sz="140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rPr>
              <a:t>Showed how we created tables and imported our csv files into MySQL</a:t>
            </a:r>
            <a:endParaRPr lang="en-GB" sz="1400" dirty="0">
              <a:effectLst/>
              <a:latin typeface="Arial" panose="020B0604020202020204" pitchFamily="34" charset="0"/>
              <a:ea typeface="Arial" panose="020B0604020202020204" pitchFamily="34" charset="0"/>
            </a:endParaRPr>
          </a:p>
          <a:p>
            <a:pPr marL="342900" lvl="0" indent="-342900">
              <a:lnSpc>
                <a:spcPct val="150000"/>
              </a:lnSpc>
              <a:buFont typeface="Symbol" panose="05050102010706020507" pitchFamily="18" charset="2"/>
              <a:buChar char=""/>
              <a:tabLst>
                <a:tab pos="2697480" algn="l"/>
              </a:tabLst>
            </a:pPr>
            <a:r>
              <a:rPr lang="en-GB" sz="140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rPr>
              <a:t>Lastly , We did some queries  and gave some data driven insights based on our cleaned dataset.</a:t>
            </a:r>
            <a:endParaRPr lang="en-GB" sz="1400" dirty="0">
              <a:effectLst/>
              <a:latin typeface="Arial" panose="020B0604020202020204" pitchFamily="34" charset="0"/>
              <a:ea typeface="Arial" panose="020B0604020202020204" pitchFamily="34" charset="0"/>
            </a:endParaRPr>
          </a:p>
        </p:txBody>
      </p:sp>
      <p:sp>
        <p:nvSpPr>
          <p:cNvPr id="142" name="Google Shape;142;p26"/>
          <p:cNvSpPr txBox="1"/>
          <p:nvPr/>
        </p:nvSpPr>
        <p:spPr>
          <a:xfrm>
            <a:off x="561000" y="428225"/>
            <a:ext cx="4879200" cy="49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sz="2300" b="1" dirty="0">
                <a:solidFill>
                  <a:srgbClr val="2DC5FA"/>
                </a:solidFill>
                <a:latin typeface="Times New Roman" panose="02020603050405020304" pitchFamily="18" charset="0"/>
                <a:ea typeface="Poppins"/>
                <a:cs typeface="Times New Roman" panose="02020603050405020304" pitchFamily="18" charset="0"/>
                <a:sym typeface="Poppins"/>
              </a:rPr>
              <a:t>Conclusions</a:t>
            </a:r>
            <a:endParaRPr sz="2300" b="1" dirty="0">
              <a:solidFill>
                <a:srgbClr val="2DC5FA"/>
              </a:solidFill>
              <a:latin typeface="Times New Roman" panose="02020603050405020304" pitchFamily="18" charset="0"/>
              <a:ea typeface="Poppins"/>
              <a:cs typeface="Times New Roman" panose="02020603050405020304" pitchFamily="18" charset="0"/>
              <a:sym typeface="Poppi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6"/>
        <p:cNvGrpSpPr/>
        <p:nvPr/>
      </p:nvGrpSpPr>
      <p:grpSpPr>
        <a:xfrm>
          <a:off x="0" y="0"/>
          <a:ext cx="0" cy="0"/>
          <a:chOff x="0" y="0"/>
          <a:chExt cx="0" cy="0"/>
        </a:xfrm>
      </p:grpSpPr>
      <p:pic>
        <p:nvPicPr>
          <p:cNvPr id="97" name="Google Shape;97;p19"/>
          <p:cNvPicPr preferRelativeResize="0"/>
          <p:nvPr/>
        </p:nvPicPr>
        <p:blipFill>
          <a:blip r:embed="rId4">
            <a:alphaModFix/>
          </a:blip>
          <a:stretch>
            <a:fillRect/>
          </a:stretch>
        </p:blipFill>
        <p:spPr>
          <a:xfrm>
            <a:off x="5835900" y="333286"/>
            <a:ext cx="2984602" cy="4476928"/>
          </a:xfrm>
          <a:prstGeom prst="rect">
            <a:avLst/>
          </a:prstGeom>
          <a:noFill/>
          <a:ln>
            <a:noFill/>
          </a:ln>
        </p:spPr>
      </p:pic>
      <p:sp>
        <p:nvSpPr>
          <p:cNvPr id="98" name="Google Shape;98;p19"/>
          <p:cNvSpPr txBox="1"/>
          <p:nvPr/>
        </p:nvSpPr>
        <p:spPr>
          <a:xfrm>
            <a:off x="671250" y="922325"/>
            <a:ext cx="4658700" cy="33489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b="1" dirty="0">
                <a:solidFill>
                  <a:srgbClr val="434343"/>
                </a:solidFill>
                <a:latin typeface="Times New Roman" panose="02020603050405020304" pitchFamily="18" charset="0"/>
                <a:ea typeface="Poppins"/>
                <a:cs typeface="Times New Roman" panose="02020603050405020304" pitchFamily="18" charset="0"/>
                <a:sym typeface="Poppins"/>
              </a:rPr>
              <a:t>Domain:  RENTAL MARKET</a:t>
            </a:r>
            <a:endParaRPr b="1" dirty="0">
              <a:solidFill>
                <a:srgbClr val="434343"/>
              </a:solidFill>
              <a:latin typeface="Times New Roman" panose="02020603050405020304" pitchFamily="18" charset="0"/>
              <a:ea typeface="Poppins"/>
              <a:cs typeface="Times New Roman" panose="02020603050405020304" pitchFamily="18" charset="0"/>
              <a:sym typeface="Poppins"/>
            </a:endParaRPr>
          </a:p>
          <a:p>
            <a:pPr marL="0" lvl="0" indent="0" algn="l" rtl="0">
              <a:lnSpc>
                <a:spcPct val="150000"/>
              </a:lnSpc>
              <a:spcBef>
                <a:spcPts val="0"/>
              </a:spcBef>
              <a:spcAft>
                <a:spcPts val="0"/>
              </a:spcAft>
              <a:buNone/>
            </a:pPr>
            <a:r>
              <a:rPr lang="en-GB" b="1" dirty="0">
                <a:solidFill>
                  <a:srgbClr val="434343"/>
                </a:solidFill>
                <a:latin typeface="Times New Roman" panose="02020603050405020304" pitchFamily="18" charset="0"/>
                <a:ea typeface="Poppins"/>
                <a:cs typeface="Times New Roman" panose="02020603050405020304" pitchFamily="18" charset="0"/>
                <a:sym typeface="Poppins"/>
              </a:rPr>
              <a:t>Problem: </a:t>
            </a:r>
            <a:r>
              <a:rPr lang="en-GB" dirty="0">
                <a:solidFill>
                  <a:srgbClr val="434343"/>
                </a:solidFill>
                <a:latin typeface="Times New Roman" panose="02020603050405020304" pitchFamily="18" charset="0"/>
                <a:ea typeface="Poppins"/>
                <a:cs typeface="Times New Roman" panose="02020603050405020304" pitchFamily="18" charset="0"/>
                <a:sym typeface="Poppins"/>
              </a:rPr>
              <a:t>Paris is one of the world's most popular tourist destinations, Airbnb rentals are in high demand. Tourists have a hard time deciding which parts of Paris to rent for a reasonable price during their trip. Aside from the rental itself, one must hunt for rentals with positive reviews and check the availability of Airbnb properties during specific times of the year. In this project, we will look into some of these challenges.</a:t>
            </a:r>
            <a:endParaRPr sz="1200" dirty="0">
              <a:solidFill>
                <a:srgbClr val="434343"/>
              </a:solidFill>
              <a:latin typeface="Poppins"/>
              <a:ea typeface="Poppins"/>
              <a:cs typeface="Poppins"/>
              <a:sym typeface="Poppins"/>
            </a:endParaRPr>
          </a:p>
          <a:p>
            <a:pPr marL="0" lvl="0" indent="0" algn="l" rtl="0">
              <a:spcBef>
                <a:spcPts val="0"/>
              </a:spcBef>
              <a:spcAft>
                <a:spcPts val="0"/>
              </a:spcAft>
              <a:buNone/>
            </a:pPr>
            <a:endParaRPr sz="1200" b="1" dirty="0">
              <a:solidFill>
                <a:srgbClr val="434343"/>
              </a:solidFill>
              <a:latin typeface="Poppins"/>
              <a:ea typeface="Poppins"/>
              <a:cs typeface="Poppins"/>
              <a:sym typeface="Poppins"/>
            </a:endParaRPr>
          </a:p>
          <a:p>
            <a:pPr marL="0" lvl="0" indent="0" algn="l" rtl="0">
              <a:lnSpc>
                <a:spcPct val="100000"/>
              </a:lnSpc>
              <a:spcBef>
                <a:spcPts val="0"/>
              </a:spcBef>
              <a:spcAft>
                <a:spcPts val="0"/>
              </a:spcAft>
              <a:buNone/>
            </a:pPr>
            <a:endParaRPr sz="1200" b="1" dirty="0">
              <a:solidFill>
                <a:srgbClr val="434343"/>
              </a:solidFill>
              <a:latin typeface="Poppins"/>
              <a:ea typeface="Poppins"/>
              <a:cs typeface="Poppins"/>
              <a:sym typeface="Poppins"/>
            </a:endParaRPr>
          </a:p>
          <a:p>
            <a:pPr marL="0" lvl="0" indent="0" algn="l" rtl="0">
              <a:lnSpc>
                <a:spcPct val="100000"/>
              </a:lnSpc>
              <a:spcBef>
                <a:spcPts val="0"/>
              </a:spcBef>
              <a:spcAft>
                <a:spcPts val="0"/>
              </a:spcAft>
              <a:buNone/>
            </a:pPr>
            <a:endParaRPr sz="1200" b="1" dirty="0">
              <a:solidFill>
                <a:srgbClr val="434343"/>
              </a:solidFill>
              <a:latin typeface="Poppins"/>
              <a:ea typeface="Poppins"/>
              <a:cs typeface="Poppins"/>
              <a:sym typeface="Poppins"/>
            </a:endParaRPr>
          </a:p>
          <a:p>
            <a:pPr marL="0" lvl="0" indent="0" algn="l" rtl="0">
              <a:lnSpc>
                <a:spcPct val="100000"/>
              </a:lnSpc>
              <a:spcBef>
                <a:spcPts val="0"/>
              </a:spcBef>
              <a:spcAft>
                <a:spcPts val="0"/>
              </a:spcAft>
              <a:buNone/>
            </a:pPr>
            <a:endParaRPr sz="1200" b="1" dirty="0">
              <a:solidFill>
                <a:srgbClr val="434343"/>
              </a:solidFill>
              <a:latin typeface="Poppins"/>
              <a:ea typeface="Poppins"/>
              <a:cs typeface="Poppins"/>
              <a:sym typeface="Poppins"/>
            </a:endParaRPr>
          </a:p>
          <a:p>
            <a:pPr marL="0" lvl="0" indent="0" algn="l" rtl="0">
              <a:lnSpc>
                <a:spcPct val="100000"/>
              </a:lnSpc>
              <a:spcBef>
                <a:spcPts val="0"/>
              </a:spcBef>
              <a:spcAft>
                <a:spcPts val="0"/>
              </a:spcAft>
              <a:buNone/>
            </a:pPr>
            <a:endParaRPr sz="1200" b="1" dirty="0">
              <a:solidFill>
                <a:srgbClr val="434343"/>
              </a:solidFill>
              <a:latin typeface="Poppins"/>
              <a:ea typeface="Poppins"/>
              <a:cs typeface="Poppins"/>
              <a:sym typeface="Poppins"/>
            </a:endParaRPr>
          </a:p>
          <a:p>
            <a:pPr marL="0" lvl="0" indent="0" algn="l" rtl="0">
              <a:spcBef>
                <a:spcPts val="0"/>
              </a:spcBef>
              <a:spcAft>
                <a:spcPts val="0"/>
              </a:spcAft>
              <a:buNone/>
            </a:pPr>
            <a:endParaRPr sz="1200" b="1" dirty="0">
              <a:solidFill>
                <a:srgbClr val="434343"/>
              </a:solidFill>
              <a:latin typeface="Poppins"/>
              <a:ea typeface="Poppins"/>
              <a:cs typeface="Poppins"/>
              <a:sym typeface="Poppins"/>
            </a:endParaRPr>
          </a:p>
          <a:p>
            <a:pPr marL="0" lvl="0" indent="0" algn="l" rtl="0">
              <a:lnSpc>
                <a:spcPct val="100000"/>
              </a:lnSpc>
              <a:spcBef>
                <a:spcPts val="0"/>
              </a:spcBef>
              <a:spcAft>
                <a:spcPts val="0"/>
              </a:spcAft>
              <a:buNone/>
            </a:pPr>
            <a:endParaRPr sz="1200" dirty="0">
              <a:solidFill>
                <a:srgbClr val="434343"/>
              </a:solidFill>
              <a:latin typeface="Poppins Medium"/>
              <a:ea typeface="Poppins Medium"/>
              <a:cs typeface="Poppins Medium"/>
              <a:sym typeface="Poppins Medium"/>
            </a:endParaRPr>
          </a:p>
          <a:p>
            <a:pPr marL="0" lvl="0" indent="0" algn="l" rtl="0">
              <a:lnSpc>
                <a:spcPct val="100000"/>
              </a:lnSpc>
              <a:spcBef>
                <a:spcPts val="0"/>
              </a:spcBef>
              <a:spcAft>
                <a:spcPts val="0"/>
              </a:spcAft>
              <a:buNone/>
            </a:pPr>
            <a:endParaRPr sz="1200" dirty="0">
              <a:solidFill>
                <a:srgbClr val="434343"/>
              </a:solidFill>
              <a:latin typeface="Poppins Medium"/>
              <a:ea typeface="Poppins Medium"/>
              <a:cs typeface="Poppins Medium"/>
              <a:sym typeface="Poppins Medium"/>
            </a:endParaRPr>
          </a:p>
          <a:p>
            <a:pPr marL="0" lvl="0" indent="0" algn="l" rtl="0">
              <a:lnSpc>
                <a:spcPct val="100000"/>
              </a:lnSpc>
              <a:spcBef>
                <a:spcPts val="0"/>
              </a:spcBef>
              <a:spcAft>
                <a:spcPts val="0"/>
              </a:spcAft>
              <a:buNone/>
            </a:pPr>
            <a:endParaRPr sz="1200" dirty="0">
              <a:solidFill>
                <a:srgbClr val="434343"/>
              </a:solidFill>
              <a:latin typeface="Poppins Medium"/>
              <a:ea typeface="Poppins Medium"/>
              <a:cs typeface="Poppins Medium"/>
              <a:sym typeface="Poppins Medium"/>
            </a:endParaRPr>
          </a:p>
          <a:p>
            <a:pPr marL="0" lvl="0" indent="0" algn="l" rtl="0">
              <a:lnSpc>
                <a:spcPct val="100000"/>
              </a:lnSpc>
              <a:spcBef>
                <a:spcPts val="0"/>
              </a:spcBef>
              <a:spcAft>
                <a:spcPts val="0"/>
              </a:spcAft>
              <a:buNone/>
            </a:pPr>
            <a:endParaRPr sz="1200" dirty="0">
              <a:solidFill>
                <a:srgbClr val="434343"/>
              </a:solidFill>
              <a:latin typeface="Poppins Medium"/>
              <a:ea typeface="Poppins Medium"/>
              <a:cs typeface="Poppins Medium"/>
              <a:sym typeface="Poppins Medium"/>
            </a:endParaRPr>
          </a:p>
          <a:p>
            <a:pPr marL="0" lvl="0" indent="0" algn="l" rtl="0">
              <a:lnSpc>
                <a:spcPct val="100000"/>
              </a:lnSpc>
              <a:spcBef>
                <a:spcPts val="0"/>
              </a:spcBef>
              <a:spcAft>
                <a:spcPts val="0"/>
              </a:spcAft>
              <a:buNone/>
            </a:pPr>
            <a:endParaRPr sz="1200" dirty="0">
              <a:solidFill>
                <a:srgbClr val="434343"/>
              </a:solidFill>
              <a:latin typeface="Poppins Medium"/>
              <a:ea typeface="Poppins Medium"/>
              <a:cs typeface="Poppins Medium"/>
              <a:sym typeface="Poppins Medium"/>
            </a:endParaRPr>
          </a:p>
          <a:p>
            <a:pPr marL="0" lvl="0" indent="0" algn="l" rtl="0">
              <a:lnSpc>
                <a:spcPct val="100000"/>
              </a:lnSpc>
              <a:spcBef>
                <a:spcPts val="0"/>
              </a:spcBef>
              <a:spcAft>
                <a:spcPts val="0"/>
              </a:spcAft>
              <a:buNone/>
            </a:pPr>
            <a:endParaRPr sz="1200" dirty="0">
              <a:solidFill>
                <a:srgbClr val="434343"/>
              </a:solidFill>
              <a:latin typeface="Poppins Medium"/>
              <a:ea typeface="Poppins Medium"/>
              <a:cs typeface="Poppins Medium"/>
              <a:sym typeface="Poppins Medium"/>
            </a:endParaRPr>
          </a:p>
        </p:txBody>
      </p:sp>
      <p:sp>
        <p:nvSpPr>
          <p:cNvPr id="99" name="Google Shape;99;p19"/>
          <p:cNvSpPr txBox="1"/>
          <p:nvPr/>
        </p:nvSpPr>
        <p:spPr>
          <a:xfrm>
            <a:off x="868501" y="428225"/>
            <a:ext cx="4879200" cy="49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GB" sz="2300" b="1" dirty="0">
                <a:solidFill>
                  <a:srgbClr val="2DC5FA"/>
                </a:solidFill>
                <a:latin typeface="Times New Roman" panose="02020603050405020304" pitchFamily="18" charset="0"/>
                <a:ea typeface="Poppins"/>
                <a:cs typeface="Times New Roman" panose="02020603050405020304" pitchFamily="18" charset="0"/>
                <a:sym typeface="Poppins"/>
              </a:rPr>
              <a:t>Business case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6"/>
        <p:cNvGrpSpPr/>
        <p:nvPr/>
      </p:nvGrpSpPr>
      <p:grpSpPr>
        <a:xfrm>
          <a:off x="0" y="0"/>
          <a:ext cx="0" cy="0"/>
          <a:chOff x="0" y="0"/>
          <a:chExt cx="0" cy="0"/>
        </a:xfrm>
      </p:grpSpPr>
      <p:sp>
        <p:nvSpPr>
          <p:cNvPr id="147" name="Google Shape;147;p27"/>
          <p:cNvSpPr txBox="1"/>
          <p:nvPr/>
        </p:nvSpPr>
        <p:spPr>
          <a:xfrm>
            <a:off x="671250" y="922325"/>
            <a:ext cx="4658700" cy="3348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sz="1200">
              <a:solidFill>
                <a:srgbClr val="434343"/>
              </a:solidFill>
              <a:latin typeface="Poppins Medium"/>
              <a:ea typeface="Poppins Medium"/>
              <a:cs typeface="Poppins Medium"/>
              <a:sym typeface="Poppins Medium"/>
            </a:endParaRPr>
          </a:p>
        </p:txBody>
      </p:sp>
      <p:sp>
        <p:nvSpPr>
          <p:cNvPr id="148" name="Google Shape;148;p27"/>
          <p:cNvSpPr txBox="1"/>
          <p:nvPr/>
        </p:nvSpPr>
        <p:spPr>
          <a:xfrm>
            <a:off x="997125" y="1451963"/>
            <a:ext cx="4879200" cy="49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sz="2400" b="1" dirty="0">
                <a:solidFill>
                  <a:srgbClr val="2DC5FA"/>
                </a:solidFill>
                <a:latin typeface="Times New Roman" panose="02020603050405020304" pitchFamily="18" charset="0"/>
                <a:cs typeface="Times New Roman" panose="02020603050405020304" pitchFamily="18" charset="0"/>
                <a:sym typeface="Poppins"/>
              </a:rPr>
              <a:t>Airbnb</a:t>
            </a:r>
            <a:r>
              <a:rPr lang="en" sz="2400" b="1" dirty="0">
                <a:solidFill>
                  <a:srgbClr val="2DC5FA"/>
                </a:solidFill>
                <a:latin typeface="Times New Roman" panose="02020603050405020304" pitchFamily="18" charset="0"/>
                <a:ea typeface="Poppins"/>
                <a:cs typeface="Times New Roman" panose="02020603050405020304" pitchFamily="18" charset="0"/>
                <a:sym typeface="Poppins"/>
              </a:rPr>
              <a:t> in Paris</a:t>
            </a:r>
            <a:endParaRPr sz="2400" b="1" dirty="0">
              <a:solidFill>
                <a:srgbClr val="2DC5FA"/>
              </a:solidFill>
              <a:latin typeface="Times New Roman" panose="02020603050405020304" pitchFamily="18" charset="0"/>
              <a:ea typeface="Poppins"/>
              <a:cs typeface="Times New Roman" panose="02020603050405020304" pitchFamily="18" charset="0"/>
              <a:sym typeface="Poppins"/>
            </a:endParaRPr>
          </a:p>
        </p:txBody>
      </p:sp>
      <p:sp>
        <p:nvSpPr>
          <p:cNvPr id="149" name="Google Shape;149;p27"/>
          <p:cNvSpPr txBox="1"/>
          <p:nvPr/>
        </p:nvSpPr>
        <p:spPr>
          <a:xfrm>
            <a:off x="997125" y="2969801"/>
            <a:ext cx="2925300" cy="49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sz="2300" b="1" dirty="0">
                <a:solidFill>
                  <a:srgbClr val="2DC5FA"/>
                </a:solidFill>
                <a:latin typeface="Times New Roman" panose="02020603050405020304" pitchFamily="18" charset="0"/>
                <a:ea typeface="Poppins"/>
                <a:cs typeface="Times New Roman" panose="02020603050405020304" pitchFamily="18" charset="0"/>
                <a:sym typeface="Poppins"/>
              </a:rPr>
              <a:t>Felicia  Onwudinjo</a:t>
            </a:r>
            <a:endParaRPr sz="2300" b="1" dirty="0">
              <a:solidFill>
                <a:srgbClr val="2DC5FA"/>
              </a:solidFill>
              <a:latin typeface="Times New Roman" panose="02020603050405020304" pitchFamily="18" charset="0"/>
              <a:ea typeface="Poppins"/>
              <a:cs typeface="Times New Roman" panose="02020603050405020304" pitchFamily="18" charset="0"/>
              <a:sym typeface="Poppins"/>
            </a:endParaRPr>
          </a:p>
        </p:txBody>
      </p:sp>
      <p:sp>
        <p:nvSpPr>
          <p:cNvPr id="150" name="Google Shape;150;p27"/>
          <p:cNvSpPr txBox="1"/>
          <p:nvPr/>
        </p:nvSpPr>
        <p:spPr>
          <a:xfrm>
            <a:off x="5707900" y="2077650"/>
            <a:ext cx="2600100" cy="49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sz="2400" b="1" dirty="0">
                <a:solidFill>
                  <a:srgbClr val="2DC5FA"/>
                </a:solidFill>
                <a:latin typeface="Times New Roman" panose="02020603050405020304" pitchFamily="18" charset="0"/>
                <a:ea typeface="Poppins"/>
                <a:cs typeface="Times New Roman" panose="02020603050405020304" pitchFamily="18" charset="0"/>
                <a:sym typeface="Poppins"/>
              </a:rPr>
              <a:t>Questions?</a:t>
            </a:r>
            <a:endParaRPr sz="2400" b="1" dirty="0">
              <a:solidFill>
                <a:srgbClr val="2DC5FA"/>
              </a:solidFill>
              <a:latin typeface="Times New Roman" panose="02020603050405020304" pitchFamily="18" charset="0"/>
              <a:ea typeface="Poppins"/>
              <a:cs typeface="Times New Roman" panose="02020603050405020304" pitchFamily="18" charset="0"/>
              <a:sym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3"/>
        <p:cNvGrpSpPr/>
        <p:nvPr/>
      </p:nvGrpSpPr>
      <p:grpSpPr>
        <a:xfrm>
          <a:off x="0" y="0"/>
          <a:ext cx="0" cy="0"/>
          <a:chOff x="0" y="0"/>
          <a:chExt cx="0" cy="0"/>
        </a:xfrm>
      </p:grpSpPr>
      <p:sp>
        <p:nvSpPr>
          <p:cNvPr id="104" name="Google Shape;104;p20"/>
          <p:cNvSpPr txBox="1"/>
          <p:nvPr/>
        </p:nvSpPr>
        <p:spPr>
          <a:xfrm>
            <a:off x="671250" y="922325"/>
            <a:ext cx="7111950" cy="33489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dirty="0">
                <a:solidFill>
                  <a:srgbClr val="434343"/>
                </a:solidFill>
                <a:latin typeface="Times New Roman" panose="02020603050405020304" pitchFamily="18" charset="0"/>
                <a:ea typeface="Poppins"/>
                <a:cs typeface="Times New Roman" panose="02020603050405020304" pitchFamily="18" charset="0"/>
                <a:sym typeface="Poppins"/>
              </a:rPr>
              <a:t>In this project, we intend to go through the data cleansing process in order to prepare our dataset for solving our business problems. Following that, we examined our data in order to respond and solve crucial questions. We went over the following procedures:</a:t>
            </a:r>
          </a:p>
          <a:p>
            <a:pPr marL="171450" lvl="0" indent="-171450" algn="l" rtl="0">
              <a:lnSpc>
                <a:spcPct val="150000"/>
              </a:lnSpc>
              <a:spcBef>
                <a:spcPts val="0"/>
              </a:spcBef>
              <a:spcAft>
                <a:spcPts val="0"/>
              </a:spcAft>
              <a:buFont typeface="Arial" panose="020B0604020202020204" pitchFamily="34" charset="0"/>
              <a:buChar char="•"/>
            </a:pPr>
            <a:r>
              <a:rPr lang="en-GB" dirty="0">
                <a:solidFill>
                  <a:srgbClr val="434343"/>
                </a:solidFill>
                <a:latin typeface="Times New Roman" panose="02020603050405020304" pitchFamily="18" charset="0"/>
                <a:ea typeface="Poppins"/>
                <a:cs typeface="Times New Roman" panose="02020603050405020304" pitchFamily="18" charset="0"/>
                <a:sym typeface="Poppins"/>
              </a:rPr>
              <a:t>Detecting null values</a:t>
            </a:r>
          </a:p>
          <a:p>
            <a:pPr marL="171450" lvl="0" indent="-171450" algn="l" rtl="0">
              <a:lnSpc>
                <a:spcPct val="150000"/>
              </a:lnSpc>
              <a:spcBef>
                <a:spcPts val="0"/>
              </a:spcBef>
              <a:spcAft>
                <a:spcPts val="0"/>
              </a:spcAft>
              <a:buFont typeface="Arial" panose="020B0604020202020204" pitchFamily="34" charset="0"/>
              <a:buChar char="•"/>
            </a:pPr>
            <a:r>
              <a:rPr lang="en-GB" dirty="0">
                <a:solidFill>
                  <a:srgbClr val="434343"/>
                </a:solidFill>
                <a:latin typeface="Times New Roman" panose="02020603050405020304" pitchFamily="18" charset="0"/>
                <a:ea typeface="Poppins"/>
                <a:cs typeface="Times New Roman" panose="02020603050405020304" pitchFamily="18" charset="0"/>
                <a:sym typeface="Poppins"/>
              </a:rPr>
              <a:t>Searching for duplications</a:t>
            </a:r>
          </a:p>
          <a:p>
            <a:pPr marL="171450" lvl="0" indent="-171450" algn="l" rtl="0">
              <a:lnSpc>
                <a:spcPct val="150000"/>
              </a:lnSpc>
              <a:spcBef>
                <a:spcPts val="0"/>
              </a:spcBef>
              <a:spcAft>
                <a:spcPts val="0"/>
              </a:spcAft>
              <a:buFont typeface="Arial" panose="020B0604020202020204" pitchFamily="34" charset="0"/>
              <a:buChar char="•"/>
            </a:pPr>
            <a:r>
              <a:rPr lang="en-GB" dirty="0">
                <a:solidFill>
                  <a:srgbClr val="434343"/>
                </a:solidFill>
                <a:latin typeface="Times New Roman" panose="02020603050405020304" pitchFamily="18" charset="0"/>
                <a:ea typeface="Poppins"/>
                <a:cs typeface="Times New Roman" panose="02020603050405020304" pitchFamily="18" charset="0"/>
                <a:sym typeface="Poppins"/>
              </a:rPr>
              <a:t>Looked at outliers which could drastically change the mean of our dataset.</a:t>
            </a:r>
            <a:endParaRPr lang="en-GB"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1200" b="1" dirty="0">
              <a:solidFill>
                <a:srgbClr val="434343"/>
              </a:solidFill>
              <a:latin typeface="Poppins"/>
              <a:ea typeface="Poppins"/>
              <a:cs typeface="Poppins"/>
              <a:sym typeface="Poppins"/>
            </a:endParaRPr>
          </a:p>
          <a:p>
            <a:pPr marL="0" lvl="0" indent="0" algn="l" rtl="0">
              <a:spcBef>
                <a:spcPts val="0"/>
              </a:spcBef>
              <a:spcAft>
                <a:spcPts val="0"/>
              </a:spcAft>
              <a:buNone/>
            </a:pPr>
            <a:endParaRPr sz="1200" b="1" dirty="0">
              <a:solidFill>
                <a:srgbClr val="434343"/>
              </a:solidFill>
              <a:latin typeface="Poppins"/>
              <a:ea typeface="Poppins"/>
              <a:cs typeface="Poppins"/>
              <a:sym typeface="Poppins"/>
            </a:endParaRPr>
          </a:p>
          <a:p>
            <a:pPr marL="0" lvl="0" indent="0" algn="l" rtl="0">
              <a:spcBef>
                <a:spcPts val="0"/>
              </a:spcBef>
              <a:spcAft>
                <a:spcPts val="0"/>
              </a:spcAft>
              <a:buNone/>
            </a:pPr>
            <a:endParaRPr sz="1200" b="1" dirty="0">
              <a:solidFill>
                <a:srgbClr val="434343"/>
              </a:solidFill>
              <a:latin typeface="Poppins"/>
              <a:ea typeface="Poppins"/>
              <a:cs typeface="Poppins"/>
              <a:sym typeface="Poppins"/>
            </a:endParaRPr>
          </a:p>
          <a:p>
            <a:pPr marL="0" lvl="0" indent="0" algn="l" rtl="0">
              <a:spcBef>
                <a:spcPts val="0"/>
              </a:spcBef>
              <a:spcAft>
                <a:spcPts val="0"/>
              </a:spcAft>
              <a:buNone/>
            </a:pPr>
            <a:endParaRPr sz="1200" b="1" dirty="0">
              <a:solidFill>
                <a:srgbClr val="434343"/>
              </a:solidFill>
              <a:latin typeface="Poppins"/>
              <a:ea typeface="Poppins"/>
              <a:cs typeface="Poppins"/>
              <a:sym typeface="Poppins"/>
            </a:endParaRPr>
          </a:p>
          <a:p>
            <a:pPr marL="0" lvl="0" indent="0" algn="l" rtl="0">
              <a:spcBef>
                <a:spcPts val="0"/>
              </a:spcBef>
              <a:spcAft>
                <a:spcPts val="0"/>
              </a:spcAft>
              <a:buNone/>
            </a:pPr>
            <a:endParaRPr sz="1200" b="1" dirty="0">
              <a:solidFill>
                <a:srgbClr val="434343"/>
              </a:solidFill>
              <a:latin typeface="Poppins"/>
              <a:ea typeface="Poppins"/>
              <a:cs typeface="Poppins"/>
              <a:sym typeface="Poppins"/>
            </a:endParaRPr>
          </a:p>
          <a:p>
            <a:pPr marL="0" lvl="0" indent="0" algn="l" rtl="0">
              <a:spcBef>
                <a:spcPts val="0"/>
              </a:spcBef>
              <a:spcAft>
                <a:spcPts val="0"/>
              </a:spcAft>
              <a:buNone/>
            </a:pPr>
            <a:endParaRPr sz="1200" b="1" dirty="0">
              <a:solidFill>
                <a:srgbClr val="434343"/>
              </a:solidFill>
              <a:latin typeface="Poppins"/>
              <a:ea typeface="Poppins"/>
              <a:cs typeface="Poppins"/>
              <a:sym typeface="Poppins"/>
            </a:endParaRPr>
          </a:p>
          <a:p>
            <a:pPr marL="0" lvl="0" indent="0" algn="l" rtl="0">
              <a:spcBef>
                <a:spcPts val="0"/>
              </a:spcBef>
              <a:spcAft>
                <a:spcPts val="0"/>
              </a:spcAft>
              <a:buNone/>
            </a:pPr>
            <a:endParaRPr sz="1200" b="1" dirty="0">
              <a:solidFill>
                <a:srgbClr val="434343"/>
              </a:solidFill>
              <a:latin typeface="Poppins"/>
              <a:ea typeface="Poppins"/>
              <a:cs typeface="Poppins"/>
              <a:sym typeface="Poppins"/>
            </a:endParaRPr>
          </a:p>
          <a:p>
            <a:pPr marL="0" lvl="0" indent="0" algn="l" rtl="0">
              <a:spcBef>
                <a:spcPts val="0"/>
              </a:spcBef>
              <a:spcAft>
                <a:spcPts val="0"/>
              </a:spcAft>
              <a:buNone/>
            </a:pPr>
            <a:endParaRPr sz="1200" b="1" dirty="0">
              <a:solidFill>
                <a:srgbClr val="434343"/>
              </a:solidFill>
              <a:latin typeface="Poppins"/>
              <a:ea typeface="Poppins"/>
              <a:cs typeface="Poppins"/>
              <a:sym typeface="Poppins"/>
            </a:endParaRPr>
          </a:p>
          <a:p>
            <a:pPr marL="0" lvl="0" indent="0" algn="l" rtl="0">
              <a:spcBef>
                <a:spcPts val="0"/>
              </a:spcBef>
              <a:spcAft>
                <a:spcPts val="0"/>
              </a:spcAft>
              <a:buClr>
                <a:schemeClr val="dk1"/>
              </a:buClr>
              <a:buSzPts val="1100"/>
              <a:buFont typeface="Arial"/>
              <a:buNone/>
            </a:pPr>
            <a:endParaRPr sz="1200" b="1" dirty="0">
              <a:solidFill>
                <a:srgbClr val="434343"/>
              </a:solidFill>
              <a:latin typeface="Poppins"/>
              <a:ea typeface="Poppins"/>
              <a:cs typeface="Poppins"/>
              <a:sym typeface="Poppins"/>
            </a:endParaRPr>
          </a:p>
          <a:p>
            <a:pPr marL="0" lvl="0" indent="0" algn="l" rtl="0">
              <a:spcBef>
                <a:spcPts val="1600"/>
              </a:spcBef>
              <a:spcAft>
                <a:spcPts val="0"/>
              </a:spcAft>
              <a:buNone/>
            </a:pPr>
            <a:endParaRPr sz="1200" b="1" dirty="0">
              <a:solidFill>
                <a:srgbClr val="434343"/>
              </a:solidFill>
              <a:latin typeface="Poppins"/>
              <a:ea typeface="Poppins"/>
              <a:cs typeface="Poppins"/>
              <a:sym typeface="Poppins"/>
            </a:endParaRPr>
          </a:p>
          <a:p>
            <a:pPr marL="0" lvl="0" indent="0" algn="l" rtl="0">
              <a:spcBef>
                <a:spcPts val="0"/>
              </a:spcBef>
              <a:spcAft>
                <a:spcPts val="0"/>
              </a:spcAft>
              <a:buNone/>
            </a:pPr>
            <a:endParaRPr sz="1200" b="1" dirty="0">
              <a:solidFill>
                <a:srgbClr val="434343"/>
              </a:solidFill>
              <a:latin typeface="Poppins"/>
              <a:ea typeface="Poppins"/>
              <a:cs typeface="Poppins"/>
              <a:sym typeface="Poppins"/>
            </a:endParaRPr>
          </a:p>
          <a:p>
            <a:pPr marL="0" lvl="0" indent="0" algn="l" rtl="0">
              <a:lnSpc>
                <a:spcPct val="100000"/>
              </a:lnSpc>
              <a:spcBef>
                <a:spcPts val="0"/>
              </a:spcBef>
              <a:spcAft>
                <a:spcPts val="0"/>
              </a:spcAft>
              <a:buNone/>
            </a:pPr>
            <a:endParaRPr sz="1200" b="1" dirty="0">
              <a:solidFill>
                <a:srgbClr val="434343"/>
              </a:solidFill>
              <a:latin typeface="Poppins"/>
              <a:ea typeface="Poppins"/>
              <a:cs typeface="Poppins"/>
              <a:sym typeface="Poppins"/>
            </a:endParaRPr>
          </a:p>
          <a:p>
            <a:pPr marL="0" lvl="0" indent="0" algn="l" rtl="0">
              <a:lnSpc>
                <a:spcPct val="100000"/>
              </a:lnSpc>
              <a:spcBef>
                <a:spcPts val="0"/>
              </a:spcBef>
              <a:spcAft>
                <a:spcPts val="0"/>
              </a:spcAft>
              <a:buNone/>
            </a:pPr>
            <a:endParaRPr sz="1200" b="1" dirty="0">
              <a:solidFill>
                <a:srgbClr val="434343"/>
              </a:solidFill>
              <a:latin typeface="Poppins"/>
              <a:ea typeface="Poppins"/>
              <a:cs typeface="Poppins"/>
              <a:sym typeface="Poppins"/>
            </a:endParaRPr>
          </a:p>
          <a:p>
            <a:pPr marL="0" lvl="0" indent="0" algn="l" rtl="0">
              <a:lnSpc>
                <a:spcPct val="100000"/>
              </a:lnSpc>
              <a:spcBef>
                <a:spcPts val="0"/>
              </a:spcBef>
              <a:spcAft>
                <a:spcPts val="0"/>
              </a:spcAft>
              <a:buNone/>
            </a:pPr>
            <a:endParaRPr sz="1200" b="1" dirty="0">
              <a:solidFill>
                <a:srgbClr val="434343"/>
              </a:solidFill>
              <a:latin typeface="Poppins"/>
              <a:ea typeface="Poppins"/>
              <a:cs typeface="Poppins"/>
              <a:sym typeface="Poppins"/>
            </a:endParaRPr>
          </a:p>
          <a:p>
            <a:pPr marL="0" lvl="0" indent="0" algn="l" rtl="0">
              <a:lnSpc>
                <a:spcPct val="100000"/>
              </a:lnSpc>
              <a:spcBef>
                <a:spcPts val="0"/>
              </a:spcBef>
              <a:spcAft>
                <a:spcPts val="0"/>
              </a:spcAft>
              <a:buNone/>
            </a:pPr>
            <a:endParaRPr sz="1200" b="1" dirty="0">
              <a:solidFill>
                <a:srgbClr val="434343"/>
              </a:solidFill>
              <a:latin typeface="Poppins"/>
              <a:ea typeface="Poppins"/>
              <a:cs typeface="Poppins"/>
              <a:sym typeface="Poppins"/>
            </a:endParaRPr>
          </a:p>
          <a:p>
            <a:pPr marL="0" lvl="0" indent="0" algn="l" rtl="0">
              <a:spcBef>
                <a:spcPts val="0"/>
              </a:spcBef>
              <a:spcAft>
                <a:spcPts val="0"/>
              </a:spcAft>
              <a:buNone/>
            </a:pPr>
            <a:endParaRPr sz="1200" b="1" dirty="0">
              <a:solidFill>
                <a:srgbClr val="434343"/>
              </a:solidFill>
              <a:latin typeface="Poppins"/>
              <a:ea typeface="Poppins"/>
              <a:cs typeface="Poppins"/>
              <a:sym typeface="Poppins"/>
            </a:endParaRPr>
          </a:p>
          <a:p>
            <a:pPr marL="0" lvl="0" indent="0" algn="l" rtl="0">
              <a:lnSpc>
                <a:spcPct val="100000"/>
              </a:lnSpc>
              <a:spcBef>
                <a:spcPts val="0"/>
              </a:spcBef>
              <a:spcAft>
                <a:spcPts val="0"/>
              </a:spcAft>
              <a:buNone/>
            </a:pPr>
            <a:endParaRPr sz="1200" dirty="0">
              <a:solidFill>
                <a:srgbClr val="434343"/>
              </a:solidFill>
              <a:latin typeface="Poppins Medium"/>
              <a:ea typeface="Poppins Medium"/>
              <a:cs typeface="Poppins Medium"/>
              <a:sym typeface="Poppins Medium"/>
            </a:endParaRPr>
          </a:p>
          <a:p>
            <a:pPr marL="0" lvl="0" indent="0" algn="l" rtl="0">
              <a:lnSpc>
                <a:spcPct val="100000"/>
              </a:lnSpc>
              <a:spcBef>
                <a:spcPts val="0"/>
              </a:spcBef>
              <a:spcAft>
                <a:spcPts val="0"/>
              </a:spcAft>
              <a:buNone/>
            </a:pPr>
            <a:endParaRPr sz="1200" dirty="0">
              <a:solidFill>
                <a:srgbClr val="434343"/>
              </a:solidFill>
              <a:latin typeface="Poppins Medium"/>
              <a:ea typeface="Poppins Medium"/>
              <a:cs typeface="Poppins Medium"/>
              <a:sym typeface="Poppins Medium"/>
            </a:endParaRPr>
          </a:p>
          <a:p>
            <a:pPr marL="0" lvl="0" indent="0" algn="l" rtl="0">
              <a:lnSpc>
                <a:spcPct val="100000"/>
              </a:lnSpc>
              <a:spcBef>
                <a:spcPts val="0"/>
              </a:spcBef>
              <a:spcAft>
                <a:spcPts val="0"/>
              </a:spcAft>
              <a:buNone/>
            </a:pPr>
            <a:endParaRPr sz="1200" dirty="0">
              <a:solidFill>
                <a:srgbClr val="434343"/>
              </a:solidFill>
              <a:latin typeface="Poppins Medium"/>
              <a:ea typeface="Poppins Medium"/>
              <a:cs typeface="Poppins Medium"/>
              <a:sym typeface="Poppins Medium"/>
            </a:endParaRPr>
          </a:p>
          <a:p>
            <a:pPr marL="0" lvl="0" indent="0" algn="l" rtl="0">
              <a:lnSpc>
                <a:spcPct val="100000"/>
              </a:lnSpc>
              <a:spcBef>
                <a:spcPts val="0"/>
              </a:spcBef>
              <a:spcAft>
                <a:spcPts val="0"/>
              </a:spcAft>
              <a:buNone/>
            </a:pPr>
            <a:endParaRPr sz="1200" dirty="0">
              <a:solidFill>
                <a:srgbClr val="434343"/>
              </a:solidFill>
              <a:latin typeface="Poppins Medium"/>
              <a:ea typeface="Poppins Medium"/>
              <a:cs typeface="Poppins Medium"/>
              <a:sym typeface="Poppins Medium"/>
            </a:endParaRPr>
          </a:p>
          <a:p>
            <a:pPr marL="0" lvl="0" indent="0" algn="l" rtl="0">
              <a:lnSpc>
                <a:spcPct val="100000"/>
              </a:lnSpc>
              <a:spcBef>
                <a:spcPts val="0"/>
              </a:spcBef>
              <a:spcAft>
                <a:spcPts val="0"/>
              </a:spcAft>
              <a:buNone/>
            </a:pPr>
            <a:endParaRPr sz="1200" dirty="0">
              <a:solidFill>
                <a:srgbClr val="434343"/>
              </a:solidFill>
              <a:latin typeface="Poppins Medium"/>
              <a:ea typeface="Poppins Medium"/>
              <a:cs typeface="Poppins Medium"/>
              <a:sym typeface="Poppins Medium"/>
            </a:endParaRPr>
          </a:p>
          <a:p>
            <a:pPr marL="0" lvl="0" indent="0" algn="l" rtl="0">
              <a:lnSpc>
                <a:spcPct val="100000"/>
              </a:lnSpc>
              <a:spcBef>
                <a:spcPts val="0"/>
              </a:spcBef>
              <a:spcAft>
                <a:spcPts val="0"/>
              </a:spcAft>
              <a:buNone/>
            </a:pPr>
            <a:endParaRPr sz="1200" dirty="0">
              <a:solidFill>
                <a:srgbClr val="434343"/>
              </a:solidFill>
              <a:latin typeface="Poppins Medium"/>
              <a:ea typeface="Poppins Medium"/>
              <a:cs typeface="Poppins Medium"/>
              <a:sym typeface="Poppins Medium"/>
            </a:endParaRPr>
          </a:p>
        </p:txBody>
      </p:sp>
      <p:sp>
        <p:nvSpPr>
          <p:cNvPr id="105" name="Google Shape;105;p20"/>
          <p:cNvSpPr txBox="1"/>
          <p:nvPr/>
        </p:nvSpPr>
        <p:spPr>
          <a:xfrm>
            <a:off x="671250" y="428225"/>
            <a:ext cx="4879200" cy="49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sz="2300" b="1" dirty="0">
                <a:solidFill>
                  <a:srgbClr val="2DC5FA"/>
                </a:solidFill>
                <a:latin typeface="Times New Roman" panose="02020603050405020304" pitchFamily="18" charset="0"/>
                <a:ea typeface="Poppins"/>
                <a:cs typeface="Times New Roman" panose="02020603050405020304" pitchFamily="18" charset="0"/>
                <a:sym typeface="Poppins"/>
              </a:rPr>
              <a:t>Plan</a:t>
            </a:r>
            <a:r>
              <a:rPr lang="en" sz="2300" b="1" dirty="0">
                <a:solidFill>
                  <a:srgbClr val="2DC5FA"/>
                </a:solidFill>
                <a:latin typeface="Poppins"/>
                <a:ea typeface="Poppins"/>
                <a:cs typeface="Poppins"/>
                <a:sym typeface="Poppins"/>
              </a:rPr>
              <a:t> </a:t>
            </a:r>
            <a:endParaRPr sz="2300" b="1" dirty="0">
              <a:solidFill>
                <a:srgbClr val="2DC5FA"/>
              </a:solidFill>
              <a:latin typeface="Poppins"/>
              <a:ea typeface="Poppins"/>
              <a:cs typeface="Poppins"/>
              <a:sym typeface="Poppi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F691B-82E4-956A-B26D-858FE8776F5F}"/>
              </a:ext>
            </a:extLst>
          </p:cNvPr>
          <p:cNvSpPr>
            <a:spLocks noGrp="1"/>
          </p:cNvSpPr>
          <p:nvPr>
            <p:ph type="title"/>
          </p:nvPr>
        </p:nvSpPr>
        <p:spPr>
          <a:xfrm>
            <a:off x="261300" y="56225"/>
            <a:ext cx="8520600" cy="447775"/>
          </a:xfrm>
        </p:spPr>
        <p:txBody>
          <a:bodyPr/>
          <a:lstStyle/>
          <a:p>
            <a:r>
              <a:rPr lang="en-GB" sz="2400" b="1" dirty="0">
                <a:solidFill>
                  <a:srgbClr val="2DC5FA"/>
                </a:solidFill>
                <a:latin typeface="Times New Roman" panose="02020603050405020304" pitchFamily="18" charset="0"/>
                <a:ea typeface="Poppins"/>
                <a:cs typeface="Times New Roman" panose="02020603050405020304" pitchFamily="18" charset="0"/>
                <a:sym typeface="Poppins"/>
              </a:rPr>
              <a:t>About data</a:t>
            </a:r>
            <a:br>
              <a:rPr lang="en-GB" dirty="0"/>
            </a:br>
            <a:endParaRPr lang="en-GB" dirty="0"/>
          </a:p>
        </p:txBody>
      </p:sp>
      <p:sp>
        <p:nvSpPr>
          <p:cNvPr id="3" name="Text Placeholder 2">
            <a:extLst>
              <a:ext uri="{FF2B5EF4-FFF2-40B4-BE49-F238E27FC236}">
                <a16:creationId xmlns:a16="http://schemas.microsoft.com/office/drawing/2014/main" id="{6A71309F-230D-D30C-6815-32F43DD18867}"/>
              </a:ext>
            </a:extLst>
          </p:cNvPr>
          <p:cNvSpPr>
            <a:spLocks noGrp="1"/>
          </p:cNvSpPr>
          <p:nvPr>
            <p:ph type="body" idx="1"/>
          </p:nvPr>
        </p:nvSpPr>
        <p:spPr>
          <a:xfrm>
            <a:off x="311700" y="590400"/>
            <a:ext cx="8520600" cy="3978475"/>
          </a:xfrm>
        </p:spPr>
        <p:txBody>
          <a:bodyPr/>
          <a:lstStyle/>
          <a:p>
            <a:r>
              <a:rPr lang="en-GB" sz="1400" dirty="0">
                <a:latin typeface="Times New Roman" panose="02020603050405020304" pitchFamily="18" charset="0"/>
                <a:cs typeface="Times New Roman" panose="02020603050405020304" pitchFamily="18" charset="0"/>
              </a:rPr>
              <a:t>The datasets consists of information about Airbnb listings in Paris city. Since 2008, guests and hosts have used Airbnb to travel in a more unique, personalized way. As part of the Airbnb Inside initiative, this dataset describes the listing activity of homestays in Paris. An initial part of the examination of the data is performed. The data comprises 59881 rows and 96 columns. </a:t>
            </a:r>
          </a:p>
          <a:p>
            <a:pPr marL="114300" indent="0">
              <a:buNone/>
            </a:pPr>
            <a:endParaRPr lang="en-GB" sz="1400" b="1" dirty="0">
              <a:solidFill>
                <a:srgbClr val="434343"/>
              </a:solidFill>
              <a:latin typeface="Times New Roman" panose="02020603050405020304" pitchFamily="18" charset="0"/>
              <a:ea typeface="Poppins"/>
              <a:cs typeface="Times New Roman" panose="02020603050405020304" pitchFamily="18" charset="0"/>
              <a:sym typeface="Poppins"/>
            </a:endParaRPr>
          </a:p>
          <a:p>
            <a:r>
              <a:rPr lang="en-GB" sz="1400" dirty="0">
                <a:latin typeface="Times New Roman" panose="02020603050405020304" pitchFamily="18" charset="0"/>
                <a:cs typeface="Times New Roman" panose="02020603050405020304" pitchFamily="18" charset="0"/>
              </a:rPr>
              <a:t>The data is gotten from the following link: https://www.kaggle.com/datasets/juliatb/airbnb-paris</a:t>
            </a:r>
          </a:p>
        </p:txBody>
      </p:sp>
    </p:spTree>
    <p:extLst>
      <p:ext uri="{BB962C8B-B14F-4D97-AF65-F5344CB8AC3E}">
        <p14:creationId xmlns:p14="http://schemas.microsoft.com/office/powerpoint/2010/main" val="1131364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6"/>
        <p:cNvGrpSpPr/>
        <p:nvPr/>
      </p:nvGrpSpPr>
      <p:grpSpPr>
        <a:xfrm>
          <a:off x="0" y="0"/>
          <a:ext cx="0" cy="0"/>
          <a:chOff x="0" y="0"/>
          <a:chExt cx="0" cy="0"/>
        </a:xfrm>
      </p:grpSpPr>
      <p:sp>
        <p:nvSpPr>
          <p:cNvPr id="117" name="Google Shape;117;p22"/>
          <p:cNvSpPr txBox="1"/>
          <p:nvPr/>
        </p:nvSpPr>
        <p:spPr>
          <a:xfrm>
            <a:off x="671249" y="922324"/>
            <a:ext cx="7079719" cy="3599669"/>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dirty="0">
                <a:solidFill>
                  <a:srgbClr val="434343"/>
                </a:solidFill>
                <a:latin typeface="Times New Roman" panose="02020603050405020304" pitchFamily="18" charset="0"/>
                <a:ea typeface="Poppins Medium"/>
                <a:cs typeface="Times New Roman" panose="02020603050405020304" pitchFamily="18" charset="0"/>
                <a:sym typeface="Poppins Medium"/>
              </a:rPr>
              <a:t>We cleaned our data using the following step:</a:t>
            </a:r>
          </a:p>
          <a:p>
            <a:pPr marL="171450" lvl="0" indent="-171450" algn="l" rtl="0">
              <a:lnSpc>
                <a:spcPct val="150000"/>
              </a:lnSpc>
              <a:spcBef>
                <a:spcPts val="0"/>
              </a:spcBef>
              <a:spcAft>
                <a:spcPts val="0"/>
              </a:spcAft>
              <a:buFont typeface="Arial" panose="020B0604020202020204" pitchFamily="34" charset="0"/>
              <a:buChar char="•"/>
            </a:pPr>
            <a:r>
              <a:rPr lang="en-GB" sz="1200" dirty="0">
                <a:solidFill>
                  <a:srgbClr val="434343"/>
                </a:solidFill>
                <a:latin typeface="Times New Roman" panose="02020603050405020304" pitchFamily="18" charset="0"/>
                <a:ea typeface="Poppins Medium"/>
                <a:cs typeface="Times New Roman" panose="02020603050405020304" pitchFamily="18" charset="0"/>
                <a:sym typeface="Poppins Medium"/>
              </a:rPr>
              <a:t>Data Exploration </a:t>
            </a:r>
          </a:p>
          <a:p>
            <a:pPr lvl="0" algn="l" rtl="0">
              <a:lnSpc>
                <a:spcPct val="150000"/>
              </a:lnSpc>
              <a:spcBef>
                <a:spcPts val="0"/>
              </a:spcBef>
              <a:spcAft>
                <a:spcPts val="0"/>
              </a:spcAft>
            </a:pPr>
            <a:endParaRPr lang="en-GB" sz="1200" dirty="0">
              <a:solidFill>
                <a:srgbClr val="434343"/>
              </a:solidFill>
              <a:latin typeface="Times New Roman" panose="02020603050405020304" pitchFamily="18" charset="0"/>
              <a:ea typeface="Poppins Medium"/>
              <a:cs typeface="Times New Roman" panose="02020603050405020304" pitchFamily="18" charset="0"/>
              <a:sym typeface="Poppins Medium"/>
            </a:endParaRPr>
          </a:p>
          <a:p>
            <a:pPr marL="171450" lvl="0" indent="-171450" algn="l" rtl="0">
              <a:lnSpc>
                <a:spcPct val="150000"/>
              </a:lnSpc>
              <a:spcBef>
                <a:spcPts val="0"/>
              </a:spcBef>
              <a:spcAft>
                <a:spcPts val="0"/>
              </a:spcAft>
              <a:buFont typeface="Arial" panose="020B0604020202020204" pitchFamily="34" charset="0"/>
              <a:buChar char="•"/>
            </a:pPr>
            <a:r>
              <a:rPr lang="en-GB" sz="1200" dirty="0">
                <a:solidFill>
                  <a:srgbClr val="434343"/>
                </a:solidFill>
                <a:latin typeface="Times New Roman" panose="02020603050405020304" pitchFamily="18" charset="0"/>
                <a:ea typeface="Poppins Medium"/>
                <a:cs typeface="Times New Roman" panose="02020603050405020304" pitchFamily="18" charset="0"/>
                <a:sym typeface="Poppins Medium"/>
              </a:rPr>
              <a:t>Data types</a:t>
            </a:r>
          </a:p>
          <a:p>
            <a:pPr marL="171450" lvl="0" indent="-171450" algn="l" rtl="0">
              <a:lnSpc>
                <a:spcPct val="150000"/>
              </a:lnSpc>
              <a:spcBef>
                <a:spcPts val="0"/>
              </a:spcBef>
              <a:spcAft>
                <a:spcPts val="0"/>
              </a:spcAft>
              <a:buFont typeface="Arial" panose="020B0604020202020204" pitchFamily="34" charset="0"/>
              <a:buChar char="•"/>
            </a:pPr>
            <a:endParaRPr lang="en-GB" sz="1200" dirty="0">
              <a:solidFill>
                <a:srgbClr val="434343"/>
              </a:solidFill>
              <a:latin typeface="Times New Roman" panose="02020603050405020304" pitchFamily="18" charset="0"/>
              <a:ea typeface="Poppins Medium"/>
              <a:cs typeface="Times New Roman" panose="02020603050405020304" pitchFamily="18" charset="0"/>
              <a:sym typeface="Poppins Medium"/>
            </a:endParaRPr>
          </a:p>
          <a:p>
            <a:pPr marL="171450" lvl="0" indent="-171450" algn="l" rtl="0">
              <a:lnSpc>
                <a:spcPct val="150000"/>
              </a:lnSpc>
              <a:spcBef>
                <a:spcPts val="0"/>
              </a:spcBef>
              <a:spcAft>
                <a:spcPts val="0"/>
              </a:spcAft>
              <a:buFont typeface="Arial" panose="020B0604020202020204" pitchFamily="34" charset="0"/>
              <a:buChar char="•"/>
            </a:pPr>
            <a:r>
              <a:rPr lang="en-GB" sz="1200" dirty="0">
                <a:solidFill>
                  <a:srgbClr val="434343"/>
                </a:solidFill>
                <a:latin typeface="Times New Roman" panose="02020603050405020304" pitchFamily="18" charset="0"/>
                <a:ea typeface="Poppins Medium"/>
                <a:cs typeface="Times New Roman" panose="02020603050405020304" pitchFamily="18" charset="0"/>
                <a:sym typeface="Poppins Medium"/>
              </a:rPr>
              <a:t>Dropping unnecessary columns</a:t>
            </a:r>
          </a:p>
          <a:p>
            <a:pPr marL="171450" lvl="0" indent="-171450" algn="l" rtl="0">
              <a:lnSpc>
                <a:spcPct val="150000"/>
              </a:lnSpc>
              <a:spcBef>
                <a:spcPts val="0"/>
              </a:spcBef>
              <a:spcAft>
                <a:spcPts val="0"/>
              </a:spcAft>
              <a:buFont typeface="Arial" panose="020B0604020202020204" pitchFamily="34" charset="0"/>
              <a:buChar char="•"/>
            </a:pPr>
            <a:endParaRPr lang="en-GB" sz="1200" dirty="0">
              <a:solidFill>
                <a:srgbClr val="434343"/>
              </a:solidFill>
              <a:latin typeface="Times New Roman" panose="02020603050405020304" pitchFamily="18" charset="0"/>
              <a:ea typeface="Poppins Medium"/>
              <a:cs typeface="Times New Roman" panose="02020603050405020304" pitchFamily="18" charset="0"/>
              <a:sym typeface="Poppins Medium"/>
            </a:endParaRPr>
          </a:p>
          <a:p>
            <a:pPr marL="171450" lvl="0" indent="-171450" algn="l" rtl="0">
              <a:lnSpc>
                <a:spcPct val="150000"/>
              </a:lnSpc>
              <a:spcBef>
                <a:spcPts val="0"/>
              </a:spcBef>
              <a:spcAft>
                <a:spcPts val="0"/>
              </a:spcAft>
              <a:buFont typeface="Arial" panose="020B0604020202020204" pitchFamily="34" charset="0"/>
              <a:buChar char="•"/>
            </a:pPr>
            <a:r>
              <a:rPr lang="en-GB" sz="1200" dirty="0">
                <a:solidFill>
                  <a:srgbClr val="434343"/>
                </a:solidFill>
                <a:latin typeface="Times New Roman" panose="02020603050405020304" pitchFamily="18" charset="0"/>
                <a:ea typeface="Poppins Medium"/>
                <a:cs typeface="Times New Roman" panose="02020603050405020304" pitchFamily="18" charset="0"/>
                <a:sym typeface="Poppins Medium"/>
              </a:rPr>
              <a:t>Checking for unique  values</a:t>
            </a:r>
          </a:p>
          <a:p>
            <a:pPr marL="171450" lvl="0" indent="-171450" algn="l" rtl="0">
              <a:lnSpc>
                <a:spcPct val="150000"/>
              </a:lnSpc>
              <a:spcBef>
                <a:spcPts val="0"/>
              </a:spcBef>
              <a:spcAft>
                <a:spcPts val="0"/>
              </a:spcAft>
              <a:buFont typeface="Arial" panose="020B0604020202020204" pitchFamily="34" charset="0"/>
              <a:buChar char="•"/>
            </a:pPr>
            <a:endParaRPr lang="en-GB" sz="1200" dirty="0">
              <a:solidFill>
                <a:srgbClr val="434343"/>
              </a:solidFill>
              <a:latin typeface="Times New Roman" panose="02020603050405020304" pitchFamily="18" charset="0"/>
              <a:ea typeface="Poppins Medium"/>
              <a:cs typeface="Times New Roman" panose="02020603050405020304" pitchFamily="18" charset="0"/>
              <a:sym typeface="Poppins Medium"/>
            </a:endParaRPr>
          </a:p>
          <a:p>
            <a:pPr marL="171450" lvl="0" indent="-171450" algn="l" rtl="0">
              <a:lnSpc>
                <a:spcPct val="150000"/>
              </a:lnSpc>
              <a:spcBef>
                <a:spcPts val="0"/>
              </a:spcBef>
              <a:spcAft>
                <a:spcPts val="0"/>
              </a:spcAft>
              <a:buFont typeface="Arial" panose="020B0604020202020204" pitchFamily="34" charset="0"/>
              <a:buChar char="•"/>
            </a:pPr>
            <a:r>
              <a:rPr lang="en-GB" sz="1200" dirty="0">
                <a:solidFill>
                  <a:srgbClr val="434343"/>
                </a:solidFill>
                <a:latin typeface="Times New Roman" panose="02020603050405020304" pitchFamily="18" charset="0"/>
                <a:ea typeface="Poppins Medium"/>
                <a:cs typeface="Times New Roman" panose="02020603050405020304" pitchFamily="18" charset="0"/>
                <a:sym typeface="Poppins Medium"/>
              </a:rPr>
              <a:t>Checking for null values</a:t>
            </a:r>
          </a:p>
          <a:p>
            <a:pPr marL="171450" lvl="0" indent="-171450" algn="l" rtl="0">
              <a:lnSpc>
                <a:spcPct val="150000"/>
              </a:lnSpc>
              <a:spcBef>
                <a:spcPts val="0"/>
              </a:spcBef>
              <a:spcAft>
                <a:spcPts val="0"/>
              </a:spcAft>
              <a:buFont typeface="Arial" panose="020B0604020202020204" pitchFamily="34" charset="0"/>
              <a:buChar char="•"/>
            </a:pPr>
            <a:endParaRPr lang="en-GB" sz="1200" dirty="0">
              <a:solidFill>
                <a:srgbClr val="434343"/>
              </a:solidFill>
              <a:latin typeface="Times New Roman" panose="02020603050405020304" pitchFamily="18" charset="0"/>
              <a:ea typeface="Poppins Medium"/>
              <a:cs typeface="Times New Roman" panose="02020603050405020304" pitchFamily="18" charset="0"/>
              <a:sym typeface="Poppins Medium"/>
            </a:endParaRPr>
          </a:p>
          <a:p>
            <a:pPr marL="171450" lvl="0" indent="-171450" algn="l" rtl="0">
              <a:lnSpc>
                <a:spcPct val="150000"/>
              </a:lnSpc>
              <a:spcBef>
                <a:spcPts val="0"/>
              </a:spcBef>
              <a:spcAft>
                <a:spcPts val="0"/>
              </a:spcAft>
              <a:buFont typeface="Arial" panose="020B0604020202020204" pitchFamily="34" charset="0"/>
              <a:buChar char="•"/>
            </a:pPr>
            <a:r>
              <a:rPr lang="en-GB" sz="1200" dirty="0">
                <a:solidFill>
                  <a:srgbClr val="434343"/>
                </a:solidFill>
                <a:latin typeface="Times New Roman" panose="02020603050405020304" pitchFamily="18" charset="0"/>
                <a:ea typeface="Poppins Medium"/>
                <a:cs typeface="Times New Roman" panose="02020603050405020304" pitchFamily="18" charset="0"/>
                <a:sym typeface="Poppins Medium"/>
              </a:rPr>
              <a:t>Changing name format</a:t>
            </a:r>
          </a:p>
          <a:p>
            <a:pPr marL="171450" lvl="0" indent="-171450" algn="l" rtl="0">
              <a:lnSpc>
                <a:spcPct val="100000"/>
              </a:lnSpc>
              <a:spcBef>
                <a:spcPts val="0"/>
              </a:spcBef>
              <a:spcAft>
                <a:spcPts val="0"/>
              </a:spcAft>
              <a:buFont typeface="Arial" panose="020B0604020202020204" pitchFamily="34" charset="0"/>
              <a:buChar char="•"/>
            </a:pPr>
            <a:endParaRPr lang="en-GB" sz="1200" b="1" dirty="0">
              <a:solidFill>
                <a:srgbClr val="434343"/>
              </a:solidFill>
              <a:latin typeface="Poppins Medium"/>
              <a:ea typeface="Poppins Medium"/>
              <a:cs typeface="Poppins Medium"/>
              <a:sym typeface="Poppins Medium"/>
            </a:endParaRPr>
          </a:p>
        </p:txBody>
      </p:sp>
      <p:sp>
        <p:nvSpPr>
          <p:cNvPr id="118" name="Google Shape;118;p22"/>
          <p:cNvSpPr txBox="1"/>
          <p:nvPr/>
        </p:nvSpPr>
        <p:spPr>
          <a:xfrm>
            <a:off x="546600" y="374457"/>
            <a:ext cx="4879200" cy="49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sz="2300" b="1" dirty="0">
                <a:solidFill>
                  <a:srgbClr val="2DC5FA"/>
                </a:solidFill>
                <a:latin typeface="Times New Roman" panose="02020603050405020304" pitchFamily="18" charset="0"/>
                <a:ea typeface="Poppins"/>
                <a:cs typeface="Times New Roman" panose="02020603050405020304" pitchFamily="18" charset="0"/>
                <a:sym typeface="Poppins"/>
              </a:rPr>
              <a:t>Data cleaning, Data preparation</a:t>
            </a:r>
            <a:endParaRPr sz="2300" b="1" dirty="0">
              <a:solidFill>
                <a:srgbClr val="2DC5FA"/>
              </a:solidFill>
              <a:latin typeface="Times New Roman" panose="02020603050405020304" pitchFamily="18" charset="0"/>
              <a:ea typeface="Poppins"/>
              <a:cs typeface="Times New Roman" panose="02020603050405020304" pitchFamily="18" charset="0"/>
              <a:sym typeface="Poppi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86499-6C61-F4A1-A926-ADF0071A7B93}"/>
              </a:ext>
            </a:extLst>
          </p:cNvPr>
          <p:cNvSpPr>
            <a:spLocks noGrp="1"/>
          </p:cNvSpPr>
          <p:nvPr>
            <p:ph type="title"/>
          </p:nvPr>
        </p:nvSpPr>
        <p:spPr>
          <a:xfrm>
            <a:off x="311700" y="130700"/>
            <a:ext cx="8520600" cy="443925"/>
          </a:xfrm>
        </p:spPr>
        <p:txBody>
          <a:bodyPr/>
          <a:lstStyle/>
          <a:p>
            <a:r>
              <a:rPr lang="en-GB" sz="2300" b="1" dirty="0">
                <a:solidFill>
                  <a:srgbClr val="2DC5FA"/>
                </a:solidFill>
                <a:latin typeface="Times New Roman" panose="02020603050405020304" pitchFamily="18" charset="0"/>
                <a:cs typeface="Times New Roman" panose="02020603050405020304" pitchFamily="18" charset="0"/>
              </a:rPr>
              <a:t>Data Exploration</a:t>
            </a:r>
          </a:p>
        </p:txBody>
      </p:sp>
      <p:sp>
        <p:nvSpPr>
          <p:cNvPr id="3" name="Text Placeholder 2">
            <a:extLst>
              <a:ext uri="{FF2B5EF4-FFF2-40B4-BE49-F238E27FC236}">
                <a16:creationId xmlns:a16="http://schemas.microsoft.com/office/drawing/2014/main" id="{AF83480D-843F-AEA5-2CDF-9ED2103FD1D8}"/>
              </a:ext>
            </a:extLst>
          </p:cNvPr>
          <p:cNvSpPr>
            <a:spLocks noGrp="1"/>
          </p:cNvSpPr>
          <p:nvPr>
            <p:ph type="body" idx="1"/>
          </p:nvPr>
        </p:nvSpPr>
        <p:spPr>
          <a:xfrm>
            <a:off x="311700" y="807244"/>
            <a:ext cx="3360188" cy="3761631"/>
          </a:xfrm>
        </p:spPr>
        <p:txBody>
          <a:bodyPr/>
          <a:lstStyle/>
          <a:p>
            <a:pPr>
              <a:lnSpc>
                <a:spcPct val="150000"/>
              </a:lnSpc>
            </a:pPr>
            <a:r>
              <a:rPr lang="en-GB" dirty="0">
                <a:latin typeface="Times New Roman" panose="02020603050405020304" pitchFamily="18" charset="0"/>
                <a:cs typeface="Times New Roman" panose="02020603050405020304" pitchFamily="18" charset="0"/>
              </a:rPr>
              <a:t>We explore our data to see and understand what it looks like. </a:t>
            </a:r>
          </a:p>
          <a:p>
            <a:pPr>
              <a:lnSpc>
                <a:spcPct val="150000"/>
              </a:lnSpc>
            </a:pPr>
            <a:r>
              <a:rPr lang="en-GB" dirty="0">
                <a:latin typeface="Times New Roman" panose="02020603050405020304" pitchFamily="18" charset="0"/>
                <a:cs typeface="Times New Roman" panose="02020603050405020304" pitchFamily="18" charset="0"/>
              </a:rPr>
              <a:t>We can see that we have 59881 rows and 96 columns.</a:t>
            </a:r>
          </a:p>
          <a:p>
            <a:pPr>
              <a:lnSpc>
                <a:spcPct val="150000"/>
              </a:lnSpc>
            </a:pPr>
            <a:r>
              <a:rPr lang="en-GB" dirty="0">
                <a:latin typeface="Times New Roman" panose="02020603050405020304" pitchFamily="18" charset="0"/>
                <a:cs typeface="Times New Roman" panose="02020603050405020304" pitchFamily="18" charset="0"/>
              </a:rPr>
              <a:t>From see we have missing data and also see the different data types</a:t>
            </a:r>
          </a:p>
          <a:p>
            <a:endParaRPr lang="en-GB" dirty="0"/>
          </a:p>
        </p:txBody>
      </p:sp>
      <p:sp>
        <p:nvSpPr>
          <p:cNvPr id="4" name="Text Placeholder 3">
            <a:extLst>
              <a:ext uri="{FF2B5EF4-FFF2-40B4-BE49-F238E27FC236}">
                <a16:creationId xmlns:a16="http://schemas.microsoft.com/office/drawing/2014/main" id="{7653F10D-E274-0317-D1FC-9584E83182EF}"/>
              </a:ext>
            </a:extLst>
          </p:cNvPr>
          <p:cNvSpPr>
            <a:spLocks noGrp="1"/>
          </p:cNvSpPr>
          <p:nvPr>
            <p:ph type="body" idx="2"/>
          </p:nvPr>
        </p:nvSpPr>
        <p:spPr>
          <a:xfrm>
            <a:off x="3821906" y="807243"/>
            <a:ext cx="4367456" cy="3761631"/>
          </a:xfrm>
        </p:spPr>
        <p:txBody>
          <a:bodyPr/>
          <a:lstStyle/>
          <a:p>
            <a:pPr marL="139700" indent="0">
              <a:buNone/>
            </a:pPr>
            <a:endParaRPr lang="en-GB" dirty="0"/>
          </a:p>
        </p:txBody>
      </p:sp>
      <p:pic>
        <p:nvPicPr>
          <p:cNvPr id="6" name="Picture 5" descr="Table&#10;&#10;Description automatically generated with medium confidence">
            <a:extLst>
              <a:ext uri="{FF2B5EF4-FFF2-40B4-BE49-F238E27FC236}">
                <a16:creationId xmlns:a16="http://schemas.microsoft.com/office/drawing/2014/main" id="{12B9FCDE-066B-949C-4685-98E65A9EB0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1906" y="807243"/>
            <a:ext cx="4071937" cy="3761630"/>
          </a:xfrm>
          <a:prstGeom prst="rect">
            <a:avLst/>
          </a:prstGeom>
        </p:spPr>
      </p:pic>
    </p:spTree>
    <p:extLst>
      <p:ext uri="{BB962C8B-B14F-4D97-AF65-F5344CB8AC3E}">
        <p14:creationId xmlns:p14="http://schemas.microsoft.com/office/powerpoint/2010/main" val="3776444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010F2-E0B4-DDED-B9E0-9A843F93DCC7}"/>
              </a:ext>
            </a:extLst>
          </p:cNvPr>
          <p:cNvSpPr>
            <a:spLocks noGrp="1"/>
          </p:cNvSpPr>
          <p:nvPr>
            <p:ph type="title"/>
          </p:nvPr>
        </p:nvSpPr>
        <p:spPr>
          <a:xfrm>
            <a:off x="311700" y="87838"/>
            <a:ext cx="4520700" cy="419368"/>
          </a:xfrm>
        </p:spPr>
        <p:txBody>
          <a:bodyPr/>
          <a:lstStyle/>
          <a:p>
            <a:r>
              <a:rPr lang="en-GB" sz="2300" b="1" dirty="0">
                <a:solidFill>
                  <a:srgbClr val="2DC5FA"/>
                </a:solidFill>
                <a:latin typeface="Times New Roman" panose="02020603050405020304" pitchFamily="18" charset="0"/>
                <a:cs typeface="Times New Roman" panose="02020603050405020304" pitchFamily="18" charset="0"/>
              </a:rPr>
              <a:t>Data types </a:t>
            </a:r>
          </a:p>
        </p:txBody>
      </p:sp>
      <p:sp>
        <p:nvSpPr>
          <p:cNvPr id="3" name="Text Placeholder 2">
            <a:extLst>
              <a:ext uri="{FF2B5EF4-FFF2-40B4-BE49-F238E27FC236}">
                <a16:creationId xmlns:a16="http://schemas.microsoft.com/office/drawing/2014/main" id="{8B2FB234-586A-64C9-DC9D-FE58A9A53F04}"/>
              </a:ext>
            </a:extLst>
          </p:cNvPr>
          <p:cNvSpPr>
            <a:spLocks noGrp="1"/>
          </p:cNvSpPr>
          <p:nvPr>
            <p:ph type="body" idx="1"/>
          </p:nvPr>
        </p:nvSpPr>
        <p:spPr>
          <a:xfrm>
            <a:off x="311699" y="592930"/>
            <a:ext cx="4093913" cy="4390281"/>
          </a:xfrm>
        </p:spPr>
        <p:txBody>
          <a:bodyPr/>
          <a:lstStyle/>
          <a:p>
            <a:r>
              <a:rPr lang="en-GB" dirty="0">
                <a:latin typeface="Times New Roman" panose="02020603050405020304" pitchFamily="18" charset="0"/>
                <a:cs typeface="Times New Roman" panose="02020603050405020304" pitchFamily="18" charset="0"/>
              </a:rPr>
              <a:t>We realised that the prices columns are object types instead of integer or float, so we had to change this using some codes in python:</a:t>
            </a:r>
          </a:p>
          <a:p>
            <a:endParaRPr lang="en-GB" dirty="0"/>
          </a:p>
        </p:txBody>
      </p:sp>
      <p:sp>
        <p:nvSpPr>
          <p:cNvPr id="4" name="Text Placeholder 3">
            <a:extLst>
              <a:ext uri="{FF2B5EF4-FFF2-40B4-BE49-F238E27FC236}">
                <a16:creationId xmlns:a16="http://schemas.microsoft.com/office/drawing/2014/main" id="{58854A58-BE5B-5C09-A050-59B8BC945C30}"/>
              </a:ext>
            </a:extLst>
          </p:cNvPr>
          <p:cNvSpPr>
            <a:spLocks noGrp="1"/>
          </p:cNvSpPr>
          <p:nvPr>
            <p:ph type="body" idx="2"/>
          </p:nvPr>
        </p:nvSpPr>
        <p:spPr>
          <a:xfrm>
            <a:off x="4832400" y="178594"/>
            <a:ext cx="3999900" cy="4390281"/>
          </a:xfrm>
        </p:spPr>
        <p:txBody>
          <a:bodyPr/>
          <a:lstStyle/>
          <a:p>
            <a:r>
              <a:rPr lang="en-GB" sz="2300" b="1" dirty="0">
                <a:solidFill>
                  <a:srgbClr val="2DC5FA"/>
                </a:solidFill>
                <a:latin typeface="Times New Roman" panose="02020603050405020304" pitchFamily="18" charset="0"/>
                <a:cs typeface="Times New Roman" panose="02020603050405020304" pitchFamily="18" charset="0"/>
              </a:rPr>
              <a:t>Results</a:t>
            </a:r>
          </a:p>
        </p:txBody>
      </p:sp>
      <p:pic>
        <p:nvPicPr>
          <p:cNvPr id="5" name="Picture 4" descr="Text, letter&#10;&#10;Description automatically generated">
            <a:extLst>
              <a:ext uri="{FF2B5EF4-FFF2-40B4-BE49-F238E27FC236}">
                <a16:creationId xmlns:a16="http://schemas.microsoft.com/office/drawing/2014/main" id="{974C2E40-F511-801A-4D29-96F292DF6B60}"/>
              </a:ext>
            </a:extLst>
          </p:cNvPr>
          <p:cNvPicPr>
            <a:picLocks noChangeAspect="1"/>
          </p:cNvPicPr>
          <p:nvPr/>
        </p:nvPicPr>
        <p:blipFill>
          <a:blip r:embed="rId2"/>
          <a:stretch>
            <a:fillRect/>
          </a:stretch>
        </p:blipFill>
        <p:spPr>
          <a:xfrm>
            <a:off x="1273017" y="3643949"/>
            <a:ext cx="2363152" cy="1256030"/>
          </a:xfrm>
          <a:prstGeom prst="rect">
            <a:avLst/>
          </a:prstGeom>
        </p:spPr>
      </p:pic>
      <p:pic>
        <p:nvPicPr>
          <p:cNvPr id="6" name="Picture 5" descr="Text, letter&#10;&#10;Description automatically generated">
            <a:extLst>
              <a:ext uri="{FF2B5EF4-FFF2-40B4-BE49-F238E27FC236}">
                <a16:creationId xmlns:a16="http://schemas.microsoft.com/office/drawing/2014/main" id="{DB4B65E2-2CE2-D6C6-E123-7F690F36D90B}"/>
              </a:ext>
            </a:extLst>
          </p:cNvPr>
          <p:cNvPicPr>
            <a:picLocks noChangeAspect="1"/>
          </p:cNvPicPr>
          <p:nvPr/>
        </p:nvPicPr>
        <p:blipFill>
          <a:blip r:embed="rId3"/>
          <a:stretch>
            <a:fillRect/>
          </a:stretch>
        </p:blipFill>
        <p:spPr>
          <a:xfrm>
            <a:off x="5770579" y="2890730"/>
            <a:ext cx="2468880" cy="1256030"/>
          </a:xfrm>
          <a:prstGeom prst="rect">
            <a:avLst/>
          </a:prstGeom>
        </p:spPr>
      </p:pic>
      <p:pic>
        <p:nvPicPr>
          <p:cNvPr id="8" name="Picture 7">
            <a:extLst>
              <a:ext uri="{FF2B5EF4-FFF2-40B4-BE49-F238E27FC236}">
                <a16:creationId xmlns:a16="http://schemas.microsoft.com/office/drawing/2014/main" id="{59D895A9-655E-EF21-261E-0545ED1EEC64}"/>
              </a:ext>
            </a:extLst>
          </p:cNvPr>
          <p:cNvPicPr>
            <a:picLocks noChangeAspect="1"/>
          </p:cNvPicPr>
          <p:nvPr/>
        </p:nvPicPr>
        <p:blipFill>
          <a:blip r:embed="rId4"/>
          <a:stretch>
            <a:fillRect/>
          </a:stretch>
        </p:blipFill>
        <p:spPr>
          <a:xfrm>
            <a:off x="738488" y="1621631"/>
            <a:ext cx="3667125" cy="1621632"/>
          </a:xfrm>
          <a:prstGeom prst="rect">
            <a:avLst/>
          </a:prstGeom>
        </p:spPr>
      </p:pic>
      <p:pic>
        <p:nvPicPr>
          <p:cNvPr id="9" name="Picture 8" descr="Text&#10;&#10;Description automatically generated with medium confidence">
            <a:extLst>
              <a:ext uri="{FF2B5EF4-FFF2-40B4-BE49-F238E27FC236}">
                <a16:creationId xmlns:a16="http://schemas.microsoft.com/office/drawing/2014/main" id="{B77CA644-BD36-A331-821A-6226526BD9C7}"/>
              </a:ext>
            </a:extLst>
          </p:cNvPr>
          <p:cNvPicPr>
            <a:picLocks noChangeAspect="1"/>
          </p:cNvPicPr>
          <p:nvPr/>
        </p:nvPicPr>
        <p:blipFill>
          <a:blip r:embed="rId5"/>
          <a:stretch>
            <a:fillRect/>
          </a:stretch>
        </p:blipFill>
        <p:spPr>
          <a:xfrm>
            <a:off x="4986339" y="1021556"/>
            <a:ext cx="3636168" cy="1200150"/>
          </a:xfrm>
          <a:prstGeom prst="rect">
            <a:avLst/>
          </a:prstGeom>
        </p:spPr>
      </p:pic>
    </p:spTree>
    <p:extLst>
      <p:ext uri="{BB962C8B-B14F-4D97-AF65-F5344CB8AC3E}">
        <p14:creationId xmlns:p14="http://schemas.microsoft.com/office/powerpoint/2010/main" val="2013852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183D0-AC4F-2EB3-831F-366240B24B03}"/>
              </a:ext>
            </a:extLst>
          </p:cNvPr>
          <p:cNvSpPr>
            <a:spLocks noGrp="1"/>
          </p:cNvSpPr>
          <p:nvPr>
            <p:ph type="title"/>
          </p:nvPr>
        </p:nvSpPr>
        <p:spPr>
          <a:xfrm>
            <a:off x="311700" y="126975"/>
            <a:ext cx="2808000" cy="755700"/>
          </a:xfrm>
        </p:spPr>
        <p:txBody>
          <a:bodyPr/>
          <a:lstStyle/>
          <a:p>
            <a:r>
              <a:rPr lang="en-GB" sz="2300" b="1" dirty="0">
                <a:solidFill>
                  <a:srgbClr val="2DC5FA"/>
                </a:solidFill>
                <a:latin typeface="Times New Roman" panose="02020603050405020304" pitchFamily="18" charset="0"/>
                <a:cs typeface="Times New Roman" panose="02020603050405020304" pitchFamily="18" charset="0"/>
              </a:rPr>
              <a:t>Null</a:t>
            </a:r>
            <a:r>
              <a:rPr lang="en-GB" dirty="0">
                <a:latin typeface="Times New Roman" panose="02020603050405020304" pitchFamily="18" charset="0"/>
                <a:cs typeface="Times New Roman" panose="02020603050405020304" pitchFamily="18" charset="0"/>
              </a:rPr>
              <a:t> </a:t>
            </a:r>
            <a:r>
              <a:rPr lang="en-GB" sz="2300" b="1" dirty="0">
                <a:solidFill>
                  <a:srgbClr val="2DC5FA"/>
                </a:solidFill>
                <a:latin typeface="Times New Roman" panose="02020603050405020304" pitchFamily="18" charset="0"/>
                <a:cs typeface="Times New Roman" panose="02020603050405020304" pitchFamily="18" charset="0"/>
              </a:rPr>
              <a:t>values</a:t>
            </a:r>
          </a:p>
        </p:txBody>
      </p:sp>
      <p:sp>
        <p:nvSpPr>
          <p:cNvPr id="3" name="Text Placeholder 2">
            <a:extLst>
              <a:ext uri="{FF2B5EF4-FFF2-40B4-BE49-F238E27FC236}">
                <a16:creationId xmlns:a16="http://schemas.microsoft.com/office/drawing/2014/main" id="{583339A9-B2CB-6DD7-F119-968DBF427D4F}"/>
              </a:ext>
            </a:extLst>
          </p:cNvPr>
          <p:cNvSpPr>
            <a:spLocks noGrp="1"/>
          </p:cNvSpPr>
          <p:nvPr>
            <p:ph type="body" idx="1"/>
          </p:nvPr>
        </p:nvSpPr>
        <p:spPr>
          <a:xfrm>
            <a:off x="311699" y="975544"/>
            <a:ext cx="3734701" cy="3853631"/>
          </a:xfrm>
        </p:spPr>
        <p:txBody>
          <a:bodyPr/>
          <a:lstStyle/>
          <a:p>
            <a:pPr marL="152400" indent="0">
              <a:lnSpc>
                <a:spcPct val="150000"/>
              </a:lnSpc>
              <a:buNone/>
            </a:pPr>
            <a:r>
              <a:rPr lang="en-GB" sz="1400" dirty="0">
                <a:latin typeface="Times New Roman" panose="02020603050405020304" pitchFamily="18" charset="0"/>
                <a:cs typeface="Times New Roman" panose="02020603050405020304" pitchFamily="18" charset="0"/>
              </a:rPr>
              <a:t>Next we still look at the prices column and we see that there are lots of null values in both the monthly price columns and weekly price columns, so we fill this by</a:t>
            </a:r>
          </a:p>
          <a:p>
            <a:pPr>
              <a:lnSpc>
                <a:spcPct val="150000"/>
              </a:lnSpc>
            </a:pPr>
            <a:r>
              <a:rPr lang="en-GB" sz="1400" dirty="0">
                <a:latin typeface="Times New Roman" panose="02020603050405020304" pitchFamily="18" charset="0"/>
                <a:cs typeface="Times New Roman" panose="02020603050405020304" pitchFamily="18" charset="0"/>
              </a:rPr>
              <a:t>Multiplying the daily price by 7 to fill up the weekly price missing column.</a:t>
            </a:r>
          </a:p>
          <a:p>
            <a:pPr>
              <a:lnSpc>
                <a:spcPct val="150000"/>
              </a:lnSpc>
            </a:pPr>
            <a:r>
              <a:rPr lang="en-GB" sz="1400" dirty="0">
                <a:latin typeface="Times New Roman" panose="02020603050405020304" pitchFamily="18" charset="0"/>
                <a:cs typeface="Times New Roman" panose="02020603050405020304" pitchFamily="18" charset="0"/>
              </a:rPr>
              <a:t>Multiplying the price by night by 365/12</a:t>
            </a:r>
            <a:r>
              <a:rPr lang="en-GB" dirty="0">
                <a:latin typeface="Times New Roman" panose="02020603050405020304" pitchFamily="18" charset="0"/>
                <a:cs typeface="Times New Roman" panose="02020603050405020304" pitchFamily="18" charset="0"/>
              </a:rPr>
              <a:t>. </a:t>
            </a:r>
          </a:p>
        </p:txBody>
      </p:sp>
      <p:pic>
        <p:nvPicPr>
          <p:cNvPr id="4" name="Picture 3" descr="Text, letter&#10;&#10;Description automatically generated">
            <a:extLst>
              <a:ext uri="{FF2B5EF4-FFF2-40B4-BE49-F238E27FC236}">
                <a16:creationId xmlns:a16="http://schemas.microsoft.com/office/drawing/2014/main" id="{2D21CF49-64C4-B575-B143-54902775BE02}"/>
              </a:ext>
            </a:extLst>
          </p:cNvPr>
          <p:cNvPicPr>
            <a:picLocks noChangeAspect="1"/>
          </p:cNvPicPr>
          <p:nvPr/>
        </p:nvPicPr>
        <p:blipFill>
          <a:blip r:embed="rId2"/>
          <a:stretch>
            <a:fillRect/>
          </a:stretch>
        </p:blipFill>
        <p:spPr>
          <a:xfrm>
            <a:off x="5169692" y="425926"/>
            <a:ext cx="3002757" cy="1705274"/>
          </a:xfrm>
          <a:prstGeom prst="rect">
            <a:avLst/>
          </a:prstGeom>
        </p:spPr>
      </p:pic>
      <p:pic>
        <p:nvPicPr>
          <p:cNvPr id="5" name="Picture 4" descr="Text&#10;&#10;Description automatically generated">
            <a:extLst>
              <a:ext uri="{FF2B5EF4-FFF2-40B4-BE49-F238E27FC236}">
                <a16:creationId xmlns:a16="http://schemas.microsoft.com/office/drawing/2014/main" id="{880E2E66-F827-B7D1-58D2-D1092F4CBB38}"/>
              </a:ext>
            </a:extLst>
          </p:cNvPr>
          <p:cNvPicPr>
            <a:picLocks noChangeAspect="1"/>
          </p:cNvPicPr>
          <p:nvPr/>
        </p:nvPicPr>
        <p:blipFill>
          <a:blip r:embed="rId3"/>
          <a:stretch>
            <a:fillRect/>
          </a:stretch>
        </p:blipFill>
        <p:spPr>
          <a:xfrm>
            <a:off x="5250656" y="3012301"/>
            <a:ext cx="2921793" cy="1358405"/>
          </a:xfrm>
          <a:prstGeom prst="rect">
            <a:avLst/>
          </a:prstGeom>
        </p:spPr>
      </p:pic>
    </p:spTree>
    <p:extLst>
      <p:ext uri="{BB962C8B-B14F-4D97-AF65-F5344CB8AC3E}">
        <p14:creationId xmlns:p14="http://schemas.microsoft.com/office/powerpoint/2010/main" val="3429209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2FFB3-E870-8E53-2D16-CAF5BCDAF7E8}"/>
              </a:ext>
            </a:extLst>
          </p:cNvPr>
          <p:cNvSpPr>
            <a:spLocks noGrp="1"/>
          </p:cNvSpPr>
          <p:nvPr>
            <p:ph type="title"/>
          </p:nvPr>
        </p:nvSpPr>
        <p:spPr>
          <a:xfrm>
            <a:off x="257175" y="128589"/>
            <a:ext cx="3300413" cy="564356"/>
          </a:xfrm>
        </p:spPr>
        <p:txBody>
          <a:bodyPr/>
          <a:lstStyle/>
          <a:p>
            <a:r>
              <a:rPr lang="en-GB" sz="2300" b="1" dirty="0">
                <a:solidFill>
                  <a:srgbClr val="2DC5FA"/>
                </a:solidFill>
                <a:latin typeface="Times New Roman" panose="02020603050405020304" pitchFamily="18" charset="0"/>
                <a:cs typeface="Times New Roman" panose="02020603050405020304" pitchFamily="18" charset="0"/>
              </a:rPr>
              <a:t>Changing</a:t>
            </a:r>
            <a:r>
              <a:rPr lang="en-GB" dirty="0">
                <a:latin typeface="Times New Roman" panose="02020603050405020304" pitchFamily="18" charset="0"/>
                <a:cs typeface="Times New Roman" panose="02020603050405020304" pitchFamily="18" charset="0"/>
              </a:rPr>
              <a:t> </a:t>
            </a:r>
            <a:r>
              <a:rPr lang="en-GB" sz="2300" b="1" dirty="0">
                <a:solidFill>
                  <a:srgbClr val="2DC5FA"/>
                </a:solidFill>
                <a:latin typeface="Times New Roman" panose="02020603050405020304" pitchFamily="18" charset="0"/>
                <a:cs typeface="Times New Roman" panose="02020603050405020304" pitchFamily="18" charset="0"/>
              </a:rPr>
              <a:t>name</a:t>
            </a:r>
            <a:r>
              <a:rPr lang="en-GB" dirty="0">
                <a:latin typeface="Times New Roman" panose="02020603050405020304" pitchFamily="18" charset="0"/>
                <a:cs typeface="Times New Roman" panose="02020603050405020304" pitchFamily="18" charset="0"/>
              </a:rPr>
              <a:t> </a:t>
            </a:r>
            <a:r>
              <a:rPr lang="en-GB" sz="2300" b="1" dirty="0">
                <a:solidFill>
                  <a:srgbClr val="2DC5FA"/>
                </a:solidFill>
                <a:latin typeface="Times New Roman" panose="02020603050405020304" pitchFamily="18" charset="0"/>
                <a:cs typeface="Times New Roman" panose="02020603050405020304" pitchFamily="18" charset="0"/>
              </a:rPr>
              <a:t>format</a:t>
            </a:r>
          </a:p>
        </p:txBody>
      </p:sp>
      <p:sp>
        <p:nvSpPr>
          <p:cNvPr id="3" name="Text Placeholder 2">
            <a:extLst>
              <a:ext uri="{FF2B5EF4-FFF2-40B4-BE49-F238E27FC236}">
                <a16:creationId xmlns:a16="http://schemas.microsoft.com/office/drawing/2014/main" id="{1BDF3AEE-5306-9655-6530-67C83CB445D9}"/>
              </a:ext>
            </a:extLst>
          </p:cNvPr>
          <p:cNvSpPr>
            <a:spLocks noGrp="1"/>
          </p:cNvSpPr>
          <p:nvPr>
            <p:ph type="body" idx="1"/>
          </p:nvPr>
        </p:nvSpPr>
        <p:spPr>
          <a:xfrm>
            <a:off x="311699" y="692945"/>
            <a:ext cx="5851501" cy="1114255"/>
          </a:xfrm>
        </p:spPr>
        <p:txBody>
          <a:bodyPr/>
          <a:lstStyle/>
          <a:p>
            <a:pPr>
              <a:lnSpc>
                <a:spcPct val="150000"/>
              </a:lnSpc>
            </a:pPr>
            <a:r>
              <a:rPr lang="en-GB" sz="1400" dirty="0">
                <a:latin typeface="Times New Roman" panose="02020603050405020304" pitchFamily="18" charset="0"/>
                <a:cs typeface="Times New Roman" panose="02020603050405020304" pitchFamily="18" charset="0"/>
              </a:rPr>
              <a:t>We also realised that from the neighbourhood columns and host location columns, the alphabets are in French language's</a:t>
            </a:r>
          </a:p>
        </p:txBody>
      </p:sp>
      <p:pic>
        <p:nvPicPr>
          <p:cNvPr id="4" name="Picture 3" descr="A picture containing text&#10;&#10;Description automatically generated">
            <a:extLst>
              <a:ext uri="{FF2B5EF4-FFF2-40B4-BE49-F238E27FC236}">
                <a16:creationId xmlns:a16="http://schemas.microsoft.com/office/drawing/2014/main" id="{5A1986D0-4216-0CB7-01CD-508C51CF0713}"/>
              </a:ext>
            </a:extLst>
          </p:cNvPr>
          <p:cNvPicPr>
            <a:picLocks noChangeAspect="1"/>
          </p:cNvPicPr>
          <p:nvPr/>
        </p:nvPicPr>
        <p:blipFill>
          <a:blip r:embed="rId2"/>
          <a:stretch>
            <a:fillRect/>
          </a:stretch>
        </p:blipFill>
        <p:spPr>
          <a:xfrm>
            <a:off x="790257" y="3429475"/>
            <a:ext cx="3081655" cy="1021080"/>
          </a:xfrm>
          <a:prstGeom prst="rect">
            <a:avLst/>
          </a:prstGeom>
        </p:spPr>
      </p:pic>
      <p:pic>
        <p:nvPicPr>
          <p:cNvPr id="5" name="Picture 4" descr="Text&#10;&#10;Description automatically generated">
            <a:extLst>
              <a:ext uri="{FF2B5EF4-FFF2-40B4-BE49-F238E27FC236}">
                <a16:creationId xmlns:a16="http://schemas.microsoft.com/office/drawing/2014/main" id="{A69A89B0-80B7-0066-44C2-5CA7503D3F10}"/>
              </a:ext>
            </a:extLst>
          </p:cNvPr>
          <p:cNvPicPr>
            <a:picLocks noChangeAspect="1"/>
          </p:cNvPicPr>
          <p:nvPr/>
        </p:nvPicPr>
        <p:blipFill>
          <a:blip r:embed="rId3"/>
          <a:stretch>
            <a:fillRect/>
          </a:stretch>
        </p:blipFill>
        <p:spPr>
          <a:xfrm>
            <a:off x="5029200" y="3130629"/>
            <a:ext cx="3314700" cy="1162050"/>
          </a:xfrm>
          <a:prstGeom prst="rect">
            <a:avLst/>
          </a:prstGeom>
        </p:spPr>
      </p:pic>
      <p:pic>
        <p:nvPicPr>
          <p:cNvPr id="7" name="Picture 6">
            <a:extLst>
              <a:ext uri="{FF2B5EF4-FFF2-40B4-BE49-F238E27FC236}">
                <a16:creationId xmlns:a16="http://schemas.microsoft.com/office/drawing/2014/main" id="{3FF40FCB-2B3F-C818-6E44-D603F5FE2BB4}"/>
              </a:ext>
            </a:extLst>
          </p:cNvPr>
          <p:cNvPicPr>
            <a:picLocks noChangeAspect="1"/>
          </p:cNvPicPr>
          <p:nvPr/>
        </p:nvPicPr>
        <p:blipFill>
          <a:blip r:embed="rId4"/>
          <a:stretch>
            <a:fillRect/>
          </a:stretch>
        </p:blipFill>
        <p:spPr>
          <a:xfrm>
            <a:off x="144000" y="2185275"/>
            <a:ext cx="8899200" cy="772950"/>
          </a:xfrm>
          <a:prstGeom prst="rect">
            <a:avLst/>
          </a:prstGeom>
        </p:spPr>
      </p:pic>
    </p:spTree>
    <p:extLst>
      <p:ext uri="{BB962C8B-B14F-4D97-AF65-F5344CB8AC3E}">
        <p14:creationId xmlns:p14="http://schemas.microsoft.com/office/powerpoint/2010/main" val="383528573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898</Words>
  <Application>Microsoft Office PowerPoint</Application>
  <PresentationFormat>On-screen Show (16:9)</PresentationFormat>
  <Paragraphs>134</Paragraphs>
  <Slides>20</Slides>
  <Notes>10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Poppins</vt:lpstr>
      <vt:lpstr>Symbol</vt:lpstr>
      <vt:lpstr>Calibri</vt:lpstr>
      <vt:lpstr>Libre Franklin</vt:lpstr>
      <vt:lpstr>Times New Roman</vt:lpstr>
      <vt:lpstr>Helvetica Neue</vt:lpstr>
      <vt:lpstr>Arial</vt:lpstr>
      <vt:lpstr>Bookman Old Style</vt:lpstr>
      <vt:lpstr>Poppins Medium</vt:lpstr>
      <vt:lpstr>Helvetica Neue Light</vt:lpstr>
      <vt:lpstr>Simple Light</vt:lpstr>
      <vt:lpstr>PowerPoint Presentation</vt:lpstr>
      <vt:lpstr>PowerPoint Presentation</vt:lpstr>
      <vt:lpstr>PowerPoint Presentation</vt:lpstr>
      <vt:lpstr>About data </vt:lpstr>
      <vt:lpstr>PowerPoint Presentation</vt:lpstr>
      <vt:lpstr>Data Exploration</vt:lpstr>
      <vt:lpstr>Data types </vt:lpstr>
      <vt:lpstr>Null values</vt:lpstr>
      <vt:lpstr>Changing name format</vt:lpstr>
      <vt:lpstr>Removing outliers</vt:lpstr>
      <vt:lpstr>PowerPoint Presentation</vt:lpstr>
      <vt:lpstr>EDA: Relationship between prices and minimum nights</vt:lpstr>
      <vt:lpstr>EDA: ID’s with most listings</vt:lpstr>
      <vt:lpstr>PowerPoint Presentation</vt:lpstr>
      <vt:lpstr>PowerPoint Presentation</vt:lpstr>
      <vt:lpstr>PowerPoint Presentation</vt:lpstr>
      <vt:lpstr>SQL Queries</vt:lpstr>
      <vt:lpstr>SQL QUERIES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Felicia Onwudinjo</cp:lastModifiedBy>
  <cp:revision>6</cp:revision>
  <dcterms:modified xsi:type="dcterms:W3CDTF">2022-06-10T06:45:16Z</dcterms:modified>
</cp:coreProperties>
</file>