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a1367ac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a1367ac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a1367ac9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a1367ac9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Pokemon Fight Simulator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game by Felicia, Mathieu &amp; Natan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The Game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Designed by Pokemon Fans for Gaming Fans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Turned-based game built in Python for an awesome XP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Pick a Pokemon.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Choose Your Attacks.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Make your way to Victory.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100" y="1012825"/>
            <a:ext cx="2881825" cy="365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725" y="162725"/>
            <a:ext cx="72386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The Challenges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1608575" y="1409925"/>
            <a:ext cx="59775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Going from Spagheti to Crystal clear pieces of code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Properly define &amp; integrate lists into attack functions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Debug the minute mistakes that prevented the program from running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725" y="162725"/>
            <a:ext cx="72386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The Process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1608575" y="1409925"/>
            <a:ext cx="59775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Discovering Jira and breaking down tasks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Adapting game rules and principles to pseudocode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Actually defining the elements we needed to set in place in order to bring the game to reality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Define the proper variables and functions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Bring those pieces of code together and debug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Twitch and improve user XP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Highlights</a:t>
            </a:r>
            <a:r>
              <a:rPr lang="en"/>
              <a:t> Of the Game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Randomly Defined AI attacks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made it ourselves 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Bring the User back to childhood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Succeed in properly setting Input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00" name="Google Shape;100;p17"/>
          <p:cNvSpPr txBox="1"/>
          <p:nvPr/>
        </p:nvSpPr>
        <p:spPr>
          <a:xfrm>
            <a:off x="7635821" y="2752901"/>
            <a:ext cx="12162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Highlights</a:t>
            </a:r>
            <a:r>
              <a:rPr lang="en"/>
              <a:t> Of the Game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Randomly Defined AI attacks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made it ourselves 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Bring the User back to childhood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Succeed in properly setting Input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06" name="Google Shape;106;p18"/>
          <p:cNvSpPr txBox="1"/>
          <p:nvPr/>
        </p:nvSpPr>
        <p:spPr>
          <a:xfrm>
            <a:off x="7635821" y="2752901"/>
            <a:ext cx="12162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