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4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5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3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7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2BDB-AC55-4F91-BE66-264A07F2BF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4F49-D870-4D15-A785-5BE8F7C1B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8487" y="117691"/>
            <a:ext cx="50900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[7][7];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&lt;=6;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&lt;=6;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==0&amp;&amp;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'┌'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'┘'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'└'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==0&amp;&amp;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'┐'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==4)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'┴'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'┴'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==4&amp;&amp;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'┤'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==2&amp;&amp;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==6)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'┤'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==2&amp;&amp;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'├'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==4&amp;&amp;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'├'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==4)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'┬'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845837" y="117691"/>
            <a:ext cx="472527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'┬'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==2&amp;&amp;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'┼'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==4&amp;&amp;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'┼'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==2&amp;&amp;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==4)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'┼'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==4&amp;&amp;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==4)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'┼'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%2!=0&amp;&amp;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'│'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%2!=0&amp;&amp;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'│'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%2!=0&amp;&amp;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==4)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'│'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%2!=0&amp;&amp;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==6)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'│'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%2==0&amp;&amp;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==1)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'─'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%2==0&amp;&amp;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'─'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%2==0&amp;&amp;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==5) {</a:t>
            </a:r>
          </a:p>
          <a:p>
            <a:pPr lvl="1"/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'─'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677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27354" y="164295"/>
            <a:ext cx="546069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왼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오 대각선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=6-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&gt;=6-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오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왼 대각선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43" y="396607"/>
            <a:ext cx="502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대각선 왼쪽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오른쪽 판별이 끝나면  변수 </a:t>
            </a:r>
            <a:r>
              <a:rPr lang="en-US" altLang="ko-KR" dirty="0" err="1" smtClean="0"/>
              <a:t>bcnt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초기화시킨다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대각선 오른쪽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왼쪽 판별이 끝나면 변수 </a:t>
            </a:r>
            <a:r>
              <a:rPr lang="en-US" altLang="ko-KR" dirty="0" err="1" smtClean="0"/>
              <a:t>bcnt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초기화시킨다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3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8698" y="1832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698" y="2038121"/>
            <a:ext cx="43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r>
              <a:rPr lang="ko-KR" altLang="en-US" dirty="0" err="1" smtClean="0"/>
              <a:t>보드판을</a:t>
            </a:r>
            <a:r>
              <a:rPr lang="ko-KR" altLang="en-US" dirty="0" smtClean="0"/>
              <a:t> 출력시킨다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8698" y="25080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==1)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 BINGO"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bingo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 BINGO"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bingo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&gt;=3)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 BINGO"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"★WIN★"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41" y="5643063"/>
            <a:ext cx="860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Bingo</a:t>
            </a:r>
            <a:r>
              <a:rPr lang="ko-KR" altLang="en-US" dirty="0" smtClean="0"/>
              <a:t>값에 따라 </a:t>
            </a:r>
            <a:r>
              <a:rPr lang="en-US" altLang="ko-KR" dirty="0" smtClean="0"/>
              <a:t>n BINGO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Bingo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break; </a:t>
            </a:r>
            <a:r>
              <a:rPr lang="ko-KR" altLang="en-US" dirty="0" smtClean="0"/>
              <a:t>기능을 통해 게임이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무한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종료된다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9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953" y="1958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life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재도전하세요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3953" y="1396133"/>
            <a:ext cx="974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Life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이되면</a:t>
            </a:r>
            <a:r>
              <a:rPr lang="ko-KR" altLang="en-US" dirty="0" smtClean="0"/>
              <a:t> 재도전하라는 문구가 출력되고 </a:t>
            </a:r>
            <a:r>
              <a:rPr lang="ko-KR" altLang="en-US" dirty="0" err="1" smtClean="0"/>
              <a:t>게임종료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무한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5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545" y="0"/>
            <a:ext cx="116925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hiddencard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useranswer</a:t>
            </a:r>
            <a:r>
              <a:rPr lang="en-US" altLang="ko-K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printanswer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hiddencard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])){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"★</a:t>
            </a:r>
            <a:r>
              <a:rPr lang="ko-KR" alt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히든카드를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획득하셨습니다★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남아있는 숫자 중 하나를 추가로 지울 수 있습니다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숫자를 선택하세요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board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][2*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&gt;3&amp;&amp;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&lt;=6) 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board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][2*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-7]=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&gt;6)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Board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][2*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hiddennumber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-13]=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1860" y="4164376"/>
            <a:ext cx="7028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빙고판별까지 끝난 후 만약 사용자가 입력한 숫자가 </a:t>
            </a:r>
            <a:r>
              <a:rPr lang="en-US" altLang="ko-KR" dirty="0" err="1" smtClean="0"/>
              <a:t>hiddencard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숫자였다면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히든카드를</a:t>
            </a:r>
            <a:r>
              <a:rPr lang="ko-KR" altLang="en-US" dirty="0" smtClean="0"/>
              <a:t> 획득하였다는 문구를 출력하고 사용자에게 숫자를 추가로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사용자가 선택한 번호를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바꾼다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02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091" y="590809"/>
            <a:ext cx="62960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 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ko-K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가로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세로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27354" y="164295"/>
            <a:ext cx="546069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왼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오 대각선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=6-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&gt;=6-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오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왼 대각선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6260" y="6312665"/>
            <a:ext cx="34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빙고를 판별한다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3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733" y="106092"/>
            <a:ext cx="75942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120" y="22480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==1) {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 BINGO"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bingo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 BINGO"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bingo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&gt;=3) {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 BINGO"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"★WIN★"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두 번째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문 끝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첫번째 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문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끝</a:t>
            </a:r>
            <a:endParaRPr lang="ko-KR" alt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무한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문 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6395" y="1675752"/>
            <a:ext cx="482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빙고판과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빙고여부를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50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776" y="293514"/>
            <a:ext cx="10566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자료형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char</a:t>
            </a:r>
            <a:r>
              <a:rPr lang="ko-KR" altLang="en-US" sz="2400" dirty="0" smtClean="0"/>
              <a:t>인 변수 </a:t>
            </a:r>
            <a:r>
              <a:rPr lang="en-US" altLang="ko-KR" sz="2400" dirty="0" smtClean="0"/>
              <a:t>board </a:t>
            </a:r>
            <a:r>
              <a:rPr lang="ko-KR" altLang="en-US" sz="2400" dirty="0" smtClean="0"/>
              <a:t>선언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길이는 </a:t>
            </a:r>
            <a:r>
              <a:rPr lang="en-US" altLang="ko-KR" sz="2400" dirty="0" smtClean="0"/>
              <a:t>7, board[0]</a:t>
            </a:r>
            <a:r>
              <a:rPr lang="ko-KR" altLang="en-US" sz="2400" dirty="0" smtClean="0"/>
              <a:t>의 길이는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배열을 선언하였다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통하여 </a:t>
            </a:r>
            <a:r>
              <a:rPr lang="ko-KR" altLang="en-US" sz="2400" dirty="0" err="1" smtClean="0"/>
              <a:t>격자무늬인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빙고판의</a:t>
            </a:r>
            <a:r>
              <a:rPr lang="ko-KR" altLang="en-US" sz="2400" dirty="0" smtClean="0"/>
              <a:t> 구조를 만들었다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arenBoth"/>
            </a:pP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891823" y="205295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=49;</a:t>
            </a:r>
          </a:p>
          <a:p>
            <a:r>
              <a:rPr lang="nn-NO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nn-NO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pPr lvl="1"/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en-US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pPr lvl="1"/>
            <a:r>
              <a:rPr lang="en-US" altLang="ko-KR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20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33777" y="4747008"/>
            <a:ext cx="10566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(1) </a:t>
            </a:r>
            <a:r>
              <a:rPr lang="ko-KR" altLang="en-US" sz="2000" dirty="0" err="1" smtClean="0"/>
              <a:t>빙고판의</a:t>
            </a:r>
            <a:r>
              <a:rPr lang="ko-KR" altLang="en-US" sz="2000" dirty="0" smtClean="0"/>
              <a:t> 구조를 채우고 난 뒤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까지의 빙고 숫자를 채운다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(2)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char</a:t>
            </a:r>
            <a:r>
              <a:rPr lang="ko-KR" altLang="en-US" sz="2000" dirty="0" smtClean="0"/>
              <a:t>로 선언하여 </a:t>
            </a:r>
            <a:r>
              <a:rPr lang="ko-KR" altLang="en-US" sz="2000" dirty="0" err="1" smtClean="0"/>
              <a:t>자료형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는 넣을 수 없으므로 아스키 코드를 활용하여 문자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1</a:t>
            </a:r>
            <a:r>
              <a:rPr lang="ko-KR" altLang="en-US" sz="2000" dirty="0" smtClean="0"/>
              <a:t>에 해당하는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진수 숫자를 대입하여 아스키코드로 변환 하였다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(3)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통해 문자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까지의 값을 대입하였다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78022"/>
          <a:stretch/>
        </p:blipFill>
        <p:spPr>
          <a:xfrm>
            <a:off x="9121422" y="1360579"/>
            <a:ext cx="1467556" cy="31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9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2533" y="1190768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[]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String[15];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[]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String[15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"10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원짜리 동전 앞 면에 새겨진 탑의 이름은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캐나다의 수도는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자바는 □□지향 프로그래밍이다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전구를 발명한 사람은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[4]=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고래 싸움에 □□ 등 터진다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[5]=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산소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이산화탄소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질소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수소 중 가장 가벼운 기체는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[6]=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한국에서 대구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광주 중 인구가 제일 많은 도시는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[7]=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조선 초대 군주의 이름은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[8]=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"22+2+2+2=?"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[9]=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대한제국의 마지막 황제는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[10]=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"※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폭탄문제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※ 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오라클의 창업자 이름은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[11]=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삼성의 창업자 이름은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[12]=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스페인의 수도는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[13]=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태양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지구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달 위치로 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배열될때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일어나는 현상은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[14]=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"※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폭탄문제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※ 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한국오라클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사무소 본사는 서울 □□구에 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999111" y="1190768"/>
            <a:ext cx="4041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다보탑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오타와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에디슨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새우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[5]=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수소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[6]=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[7]=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이성계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[8]=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"28"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[9]=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순종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[10]=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래리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엘리슨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[11]=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이병철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[12]=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마드리드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[13]=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월식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[14]=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강남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6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131" y="11394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String[]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printquiz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String[9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String[]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printanswer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String[9];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printquiz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randomquiz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quiz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printquiz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randomquiz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printanswer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printquiz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printquiz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pPr lvl="1"/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131" y="4508017"/>
            <a:ext cx="1153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랜덤 클래스를 선언한다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err="1" smtClean="0"/>
              <a:t>자료형이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이고 길이는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인 배열 </a:t>
            </a:r>
            <a:r>
              <a:rPr lang="en-US" altLang="ko-KR" dirty="0" err="1" smtClean="0"/>
              <a:t>printquiz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printanswer</a:t>
            </a:r>
            <a:r>
              <a:rPr lang="ko-KR" altLang="en-US" dirty="0" smtClean="0"/>
              <a:t>을 선언하였다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빙고에 사용될 배열이다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통하여 랜덤으로 범위는 </a:t>
            </a:r>
            <a:r>
              <a:rPr lang="en-US" altLang="ko-KR" dirty="0" smtClean="0"/>
              <a:t>0~14, quiz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 번호를 랜덤으로 뽑는다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그 값을 </a:t>
            </a:r>
            <a:r>
              <a:rPr lang="en-US" altLang="ko-KR" dirty="0" err="1" smtClean="0"/>
              <a:t>printquiz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printanswer</a:t>
            </a:r>
            <a:r>
              <a:rPr lang="ko-KR" altLang="en-US" dirty="0" smtClean="0"/>
              <a:t>에 대입한다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중복이 있으면 이전 값과 비교하여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--; </a:t>
            </a:r>
            <a:r>
              <a:rPr lang="ko-KR" altLang="en-US" dirty="0" smtClean="0"/>
              <a:t>시켜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한번 더 뽑는다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71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891" y="195157"/>
            <a:ext cx="107131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life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=3;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빙고게임에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오신 것을 환영합니다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번호를 선택하고 문제의 정답을 맞추면 해당 번호를 지웁니다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빙고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줄을 맞추면 게임이 종료됩니다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기회는 ♥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x"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life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91" y="3519144"/>
            <a:ext cx="8568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/>
              <a:t>Life</a:t>
            </a:r>
            <a:r>
              <a:rPr lang="ko-KR" altLang="en-US" sz="1600" dirty="0" smtClean="0"/>
              <a:t>변수 선언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초기값을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으로 설정하여 오답의 기회는 </a:t>
            </a:r>
            <a:r>
              <a:rPr lang="en-US" altLang="ko-KR" sz="1600" dirty="0" smtClean="0"/>
              <a:t>3</a:t>
            </a:r>
            <a:r>
              <a:rPr lang="ko-KR" altLang="en-US" sz="1600" dirty="0" err="1" smtClean="0"/>
              <a:t>번임을</a:t>
            </a:r>
            <a:r>
              <a:rPr lang="ko-KR" altLang="en-US" sz="1600" dirty="0" smtClean="0"/>
              <a:t> 나타낸다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Scanner </a:t>
            </a:r>
            <a:r>
              <a:rPr lang="ko-KR" altLang="en-US" sz="1600" dirty="0" smtClean="0"/>
              <a:t>클래스 선언하여 키보드로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시작하기 전에 </a:t>
            </a:r>
            <a:r>
              <a:rPr lang="ko-KR" altLang="en-US" sz="1600" dirty="0" err="1" smtClean="0"/>
              <a:t>빙고판을</a:t>
            </a:r>
            <a:r>
              <a:rPr lang="ko-KR" altLang="en-US" sz="1600" dirty="0" smtClean="0"/>
              <a:t> 사용자에게 출력한다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Both"/>
            </a:pP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20891" y="46056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bingo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hiddencard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(9)+1;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891" y="5407377"/>
            <a:ext cx="873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Bingo</a:t>
            </a:r>
            <a:r>
              <a:rPr lang="ko-KR" altLang="en-US" dirty="0" smtClean="0"/>
              <a:t>의 개수를 판별한 변수 </a:t>
            </a:r>
            <a:r>
              <a:rPr lang="en-US" altLang="ko-KR" dirty="0" smtClean="0"/>
              <a:t>bingo</a:t>
            </a:r>
            <a:r>
              <a:rPr lang="ko-KR" altLang="en-US" dirty="0" smtClean="0"/>
              <a:t>를 선언한다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 err="1" smtClean="0"/>
              <a:t>Hiddencard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무한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전에 미리 선언하여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범위는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3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822" y="4763559"/>
            <a:ext cx="10306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무한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en-US" altLang="ko-KR" dirty="0" err="1" smtClean="0"/>
              <a:t>Usernum</a:t>
            </a:r>
            <a:r>
              <a:rPr lang="ko-KR" altLang="en-US" dirty="0" smtClean="0"/>
              <a:t>변수를 선언하여 사용자에게 숫자를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(3) </a:t>
            </a:r>
            <a:r>
              <a:rPr lang="en-US" altLang="ko-KR" dirty="0" err="1" smtClean="0"/>
              <a:t>Quiznum</a:t>
            </a:r>
            <a:r>
              <a:rPr lang="ko-KR" altLang="en-US" dirty="0" smtClean="0"/>
              <a:t>변수를 선언하여 사용자가 입력한 </a:t>
            </a:r>
            <a:r>
              <a:rPr lang="ko-KR" altLang="en-US" dirty="0" err="1" smtClean="0"/>
              <a:t>값이랑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quiznum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대조할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(3)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1~9 </a:t>
            </a:r>
            <a:r>
              <a:rPr lang="ko-KR" altLang="en-US" dirty="0" smtClean="0"/>
              <a:t>이외의 숫자를 </a:t>
            </a:r>
            <a:r>
              <a:rPr lang="ko-KR" altLang="en-US" dirty="0" err="1" smtClean="0"/>
              <a:t>입력할시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처음부터 다시 실행된다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3822" y="116134"/>
            <a:ext cx="9189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(;;) 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9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까지의 </a:t>
            </a:r>
            <a:r>
              <a:rPr lang="ko-KR" alt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번호중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하나를 선택하세요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quiznum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 {1,2,3,4,5,6,7,8,9};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&lt;=0 ||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&gt;9) {</a:t>
            </a:r>
          </a:p>
          <a:p>
            <a:r>
              <a:rPr lang="nn-NO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continue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0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001" y="1390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quiznum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quiznum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printquiz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244" y="1930400"/>
            <a:ext cx="65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사용자가 입력한 번호에 해당하는 문제가 출력된다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7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186" y="80661"/>
            <a:ext cx="1088248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useranswer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useranswer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quiznum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++)  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-KR" altLang="en-US" sz="105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quiznum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05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5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&lt;3) {</a:t>
            </a:r>
          </a:p>
          <a:p>
            <a:pPr lvl="3"/>
            <a:r>
              <a:rPr lang="en-US" altLang="ko-KR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useranswer</a:t>
            </a:r>
            <a:r>
              <a:rPr lang="en-US" altLang="ko-KR" sz="105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printanswer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])){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정 답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5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][2*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+1]=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오 답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5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life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"♥</a:t>
            </a:r>
            <a:r>
              <a:rPr lang="en-US" altLang="ko-KR" sz="105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x"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life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&gt;=3&amp;&amp;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&lt;6) {</a:t>
            </a:r>
          </a:p>
          <a:p>
            <a:pPr lvl="3"/>
            <a:r>
              <a:rPr lang="en-US" altLang="ko-KR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useranswer</a:t>
            </a:r>
            <a:r>
              <a:rPr lang="en-US" altLang="ko-KR" sz="105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printanswer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])){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정 답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5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][2*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-7]=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오 답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5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life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pPr lvl="3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"♥</a:t>
            </a:r>
            <a:r>
              <a:rPr lang="en-US" altLang="ko-KR" sz="105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x"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life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&gt;=6) {</a:t>
            </a:r>
          </a:p>
          <a:p>
            <a:pPr lvl="3"/>
            <a:r>
              <a:rPr lang="en-US" altLang="ko-KR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useranswer</a:t>
            </a:r>
            <a:r>
              <a:rPr lang="en-US" altLang="ko-KR" sz="105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printanswer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])){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정 답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5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board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][2*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-13]=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오 답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05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life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pPr lvl="4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"♥</a:t>
            </a:r>
            <a:r>
              <a:rPr lang="en-US" altLang="ko-KR" sz="105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x"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life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771525" y="5548041"/>
            <a:ext cx="9239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dirty="0" smtClean="0"/>
              <a:t>사용자에게 문제의 답을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답이 정답이면 정답이라고 출력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빙고판의</a:t>
            </a:r>
            <a:r>
              <a:rPr lang="ko-KR" altLang="en-US" sz="1600" dirty="0" smtClean="0"/>
              <a:t> 해당 번호의 인덱스 값을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로 바꾼다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오답이면 오답이라고 출력</a:t>
            </a:r>
            <a:r>
              <a:rPr lang="en-US" altLang="ko-KR" sz="1600" dirty="0" smtClean="0"/>
              <a:t>, life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줄어든다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Both"/>
            </a:pPr>
            <a:r>
              <a:rPr lang="en-US" altLang="ko-KR" sz="1600" dirty="0" err="1" smtClean="0"/>
              <a:t>usernum</a:t>
            </a:r>
            <a:r>
              <a:rPr lang="ko-KR" altLang="en-US" sz="1600" dirty="0" smtClean="0"/>
              <a:t>값에 따라 </a:t>
            </a:r>
            <a:r>
              <a:rPr lang="en-US" altLang="ko-KR" sz="1600" dirty="0" smtClean="0"/>
              <a:t>‘x’</a:t>
            </a:r>
            <a:r>
              <a:rPr lang="ko-KR" altLang="en-US" sz="1600" dirty="0" smtClean="0"/>
              <a:t>로 바꿀 좌표를 </a:t>
            </a:r>
            <a:r>
              <a:rPr lang="ko-KR" altLang="en-US" sz="1600" dirty="0" err="1" smtClean="0"/>
              <a:t>반복문으로</a:t>
            </a:r>
            <a:r>
              <a:rPr lang="ko-KR" altLang="en-US" sz="1600" dirty="0" smtClean="0"/>
              <a:t> 처리하였다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8029575" y="1203673"/>
            <a:ext cx="2466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11 13 15</a:t>
            </a:r>
          </a:p>
          <a:p>
            <a:r>
              <a:rPr lang="ko-KR" altLang="en-US" sz="2000" dirty="0" smtClean="0"/>
              <a:t>31 33 35</a:t>
            </a:r>
          </a:p>
          <a:p>
            <a:r>
              <a:rPr lang="ko-KR" altLang="en-US" sz="2000" dirty="0" smtClean="0"/>
              <a:t>51 53 55</a:t>
            </a:r>
          </a:p>
          <a:p>
            <a:endParaRPr lang="ko-KR" altLang="en-US" sz="2000" dirty="0" smtClean="0"/>
          </a:p>
          <a:p>
            <a:r>
              <a:rPr lang="ko-KR" altLang="en-US" sz="2000" dirty="0" err="1" smtClean="0"/>
              <a:t>지워야할</a:t>
            </a:r>
            <a:r>
              <a:rPr lang="ko-KR" altLang="en-US" sz="2000" dirty="0" smtClean="0"/>
              <a:t> 좌표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2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31933" y="117693"/>
            <a:ext cx="62960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 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ko-K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가로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세로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&lt;6;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==3) {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bingo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bcnt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1075" y="1091684"/>
            <a:ext cx="304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대각선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빙고 </a:t>
            </a:r>
            <a:r>
              <a:rPr lang="ko-KR" altLang="en-US" dirty="0" err="1" smtClean="0"/>
              <a:t>판별기능을</a:t>
            </a:r>
            <a:r>
              <a:rPr lang="ko-KR" altLang="en-US" dirty="0" smtClean="0"/>
              <a:t> 만들었다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가로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가로 </a:t>
            </a:r>
            <a:r>
              <a:rPr lang="ko-KR" altLang="en-US" dirty="0" err="1" smtClean="0"/>
              <a:t>한줄</a:t>
            </a:r>
            <a:r>
              <a:rPr lang="ko-KR" altLang="en-US" dirty="0"/>
              <a:t> </a:t>
            </a:r>
            <a:r>
              <a:rPr lang="ko-KR" altLang="en-US" dirty="0" smtClean="0"/>
              <a:t>빙고 판별하고</a:t>
            </a:r>
            <a:r>
              <a:rPr lang="en-US" altLang="ko-KR" dirty="0"/>
              <a:t> </a:t>
            </a:r>
            <a:r>
              <a:rPr lang="ko-KR" altLang="en-US" dirty="0" smtClean="0"/>
              <a:t>변수</a:t>
            </a:r>
            <a:r>
              <a:rPr lang="en-US" altLang="ko-KR" dirty="0" err="1" smtClean="0"/>
              <a:t>bcnt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초기화시킨다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세로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또한 세로 한 줄 빙고 판별하고 변수 </a:t>
            </a:r>
            <a:r>
              <a:rPr lang="en-US" altLang="ko-KR" dirty="0" err="1" smtClean="0"/>
              <a:t>bcnt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초기화시킨다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35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998</Words>
  <Application>Microsoft Office PowerPoint</Application>
  <PresentationFormat>와이드스크린</PresentationFormat>
  <Paragraphs>367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human-09</dc:creator>
  <cp:lastModifiedBy>human-09</cp:lastModifiedBy>
  <cp:revision>14</cp:revision>
  <dcterms:created xsi:type="dcterms:W3CDTF">2024-03-15T00:38:47Z</dcterms:created>
  <dcterms:modified xsi:type="dcterms:W3CDTF">2024-03-15T02:33:31Z</dcterms:modified>
</cp:coreProperties>
</file>