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7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6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9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0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C47-CC88-486D-A25D-DDC9542C3B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C9BF-8DBC-477C-A705-9A5913D8B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679" y="6210774"/>
            <a:ext cx="238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휴먼교육센터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696" y="2921169"/>
            <a:ext cx="1126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Java_class_method3 </a:t>
            </a:r>
            <a:r>
              <a:rPr lang="ko-KR" altLang="en-US" sz="6000" dirty="0" smtClean="0"/>
              <a:t>코드 </a:t>
            </a:r>
            <a:r>
              <a:rPr lang="en-US" altLang="ko-KR" sz="6000" dirty="0" err="1" smtClean="0"/>
              <a:t>ppt</a:t>
            </a: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9187929" y="6210774"/>
            <a:ext cx="245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김어진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974" y="374754"/>
            <a:ext cx="553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 </a:t>
            </a:r>
            <a:r>
              <a:rPr lang="ko-KR" altLang="en-US" sz="2000" dirty="0" err="1" smtClean="0"/>
              <a:t>전체코드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57" y="1624238"/>
            <a:ext cx="5314286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8" y="329784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이찬용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main class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6" y="1367853"/>
            <a:ext cx="8094688" cy="41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8" y="329784"/>
            <a:ext cx="440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이찬용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err="1"/>
              <a:t>f</a:t>
            </a:r>
            <a:r>
              <a:rPr lang="en-US" altLang="ko-KR" sz="2000" dirty="0" err="1" smtClean="0"/>
              <a:t>ullword</a:t>
            </a:r>
            <a:r>
              <a:rPr lang="en-US" altLang="ko-KR" sz="2000" dirty="0" smtClean="0"/>
              <a:t> class _ menu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61" y="1180476"/>
            <a:ext cx="9024079" cy="44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8" y="329784"/>
            <a:ext cx="440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이찬용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err="1"/>
              <a:t>f</a:t>
            </a:r>
            <a:r>
              <a:rPr lang="en-US" altLang="ko-KR" sz="2000" dirty="0" err="1" smtClean="0"/>
              <a:t>ullword</a:t>
            </a:r>
            <a:r>
              <a:rPr lang="en-US" altLang="ko-KR" sz="2000" dirty="0" smtClean="0"/>
              <a:t> class _ insert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1838102"/>
            <a:ext cx="7086599" cy="40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8" y="329784"/>
            <a:ext cx="440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이찬용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err="1"/>
              <a:t>f</a:t>
            </a:r>
            <a:r>
              <a:rPr lang="en-US" altLang="ko-KR" sz="2000" dirty="0" err="1" smtClean="0"/>
              <a:t>ullword</a:t>
            </a:r>
            <a:r>
              <a:rPr lang="en-US" altLang="ko-KR" sz="2000" dirty="0" smtClean="0"/>
              <a:t> class _ </a:t>
            </a:r>
            <a:r>
              <a:rPr lang="en-US" altLang="ko-KR" sz="2000" dirty="0" err="1" smtClean="0"/>
              <a:t>allList</a:t>
            </a:r>
            <a:r>
              <a:rPr lang="en-US" altLang="ko-KR" sz="2000" dirty="0" smtClean="0"/>
              <a:t>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2" y="1349783"/>
            <a:ext cx="9608696" cy="41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6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8" y="329784"/>
            <a:ext cx="440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이찬용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Console 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5"/>
          <a:stretch/>
        </p:blipFill>
        <p:spPr>
          <a:xfrm>
            <a:off x="3000532" y="724935"/>
            <a:ext cx="6190937" cy="54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679" y="6210774"/>
            <a:ext cx="238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휴먼교육센터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696" y="2921169"/>
            <a:ext cx="1126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 </a:t>
            </a:r>
            <a:endParaRPr lang="ko-KR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9187929" y="6210774"/>
            <a:ext cx="245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김어진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597" y="346816"/>
            <a:ext cx="470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공통주제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단어장을 만들어주세요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4597" y="1099291"/>
            <a:ext cx="8296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필수기능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단어는 </a:t>
            </a:r>
            <a:r>
              <a:rPr lang="ko-KR" altLang="en-US" dirty="0" err="1" smtClean="0"/>
              <a:t>영문단어랑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한글단어를</a:t>
            </a:r>
            <a:r>
              <a:rPr lang="ko-KR" altLang="en-US" dirty="0" smtClean="0"/>
              <a:t> 같이 입력합니다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단어는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저장할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단어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전체보기 기능을 구현해주세요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검색은 검색어의 일부분만 일치해도 찾아 낼 수 있도록  해주세요 </a:t>
            </a:r>
            <a:r>
              <a:rPr lang="en-US" altLang="ko-KR" dirty="0" smtClean="0"/>
              <a:t>(-&gt;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영문단어랑</a:t>
            </a:r>
            <a:r>
              <a:rPr lang="ko-KR" altLang="en-US" dirty="0" smtClean="0"/>
              <a:t> 한글 단어 입력 시 특수문자는 입력되지 않게 해주세요 </a:t>
            </a:r>
            <a:r>
              <a:rPr lang="en-US" altLang="ko-KR" dirty="0" smtClean="0"/>
              <a:t>(-&gt;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97" y="3684614"/>
            <a:ext cx="84010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목표기능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 </a:t>
            </a:r>
            <a:r>
              <a:rPr lang="ko-KR" altLang="en-US" dirty="0" smtClean="0"/>
              <a:t>레벨을 지정하는데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지정할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 </a:t>
            </a:r>
            <a:r>
              <a:rPr lang="ko-KR" altLang="en-US" dirty="0" smtClean="0"/>
              <a:t>단어의 전체보기 기능에는 단어 뒤에 레벨도 나오게 해주세요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하</a:t>
            </a:r>
            <a:r>
              <a:rPr lang="en-US" altLang="ko-KR" dirty="0"/>
              <a:t>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이면 중 레벨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이면 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 </a:t>
            </a:r>
            <a:r>
              <a:rPr lang="ko-KR" altLang="en-US" dirty="0" smtClean="0"/>
              <a:t>게임하기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 </a:t>
            </a:r>
            <a:r>
              <a:rPr lang="ko-KR" altLang="en-US" dirty="0" smtClean="0"/>
              <a:t>저장된 단어 중에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미리 선택한다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 </a:t>
            </a:r>
            <a:r>
              <a:rPr lang="ko-KR" altLang="en-US" dirty="0" smtClean="0"/>
              <a:t>선택된 단어를  랜덤으로 화면에 출력하며 게임을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597" y="1370973"/>
            <a:ext cx="8714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영어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한글 단어를 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조회할 수 있는 단어장 게시판이다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영어 및 한글 단어 입력 시 특수문자가 포함되면 입력되지 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Main class &amp; Word class 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사용하였다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4597" y="779489"/>
            <a:ext cx="485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김어진</a:t>
            </a:r>
            <a:r>
              <a:rPr lang="ko-KR" altLang="en-US" sz="2000" b="1" dirty="0"/>
              <a:t> 코드 컨셉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4597" y="4069203"/>
            <a:ext cx="8714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영어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한글 단어를 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조회할 수 있는 단어장 게시판이다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영어 및 한글 단어 입력 시  특수문자가 포함되면 입력되지 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Main class &amp; </a:t>
            </a:r>
            <a:r>
              <a:rPr lang="en-US" altLang="ko-KR" sz="2000" dirty="0" err="1" smtClean="0"/>
              <a:t>fullword</a:t>
            </a:r>
            <a:r>
              <a:rPr lang="en-US" altLang="ko-KR" sz="2000" dirty="0" smtClean="0"/>
              <a:t> class 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사용하였다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597" y="3477719"/>
            <a:ext cx="485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이찬용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코드 컨셉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64136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3" y="1863546"/>
            <a:ext cx="5638095" cy="37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468" y="329784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main class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97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715" y="224852"/>
            <a:ext cx="435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class_ insert method </a:t>
            </a:r>
            <a:r>
              <a:rPr lang="ko-KR" altLang="en-US" sz="2000" dirty="0" smtClean="0"/>
              <a:t>코드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9" y="991798"/>
            <a:ext cx="6657143" cy="54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269823"/>
            <a:ext cx="4152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 _ menu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05" y="1960728"/>
            <a:ext cx="7476190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974" y="419725"/>
            <a:ext cx="553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 _ search &amp; </a:t>
            </a:r>
            <a:r>
              <a:rPr lang="en-US" altLang="ko-KR" sz="2000" dirty="0" err="1" smtClean="0"/>
              <a:t>allView</a:t>
            </a:r>
            <a:r>
              <a:rPr lang="en-US" altLang="ko-KR" sz="2000" dirty="0" smtClean="0"/>
              <a:t>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5" y="2152809"/>
            <a:ext cx="7828571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974" y="419724"/>
            <a:ext cx="553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 _ </a:t>
            </a:r>
            <a:r>
              <a:rPr lang="en-US" altLang="ko-KR" sz="2000" dirty="0" err="1" smtClean="0"/>
              <a:t>sellNum</a:t>
            </a:r>
            <a:r>
              <a:rPr lang="en-US" altLang="ko-KR" sz="2000" dirty="0" smtClean="0"/>
              <a:t>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96" y="2324238"/>
            <a:ext cx="6523809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792" y="239842"/>
            <a:ext cx="553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김어진</a:t>
            </a:r>
            <a:endParaRPr lang="en-US" altLang="ko-KR" sz="2000" dirty="0" smtClean="0"/>
          </a:p>
          <a:p>
            <a:r>
              <a:rPr lang="en-US" altLang="ko-KR" sz="2000" dirty="0" smtClean="0"/>
              <a:t>Word class _ update &amp; delete method </a:t>
            </a:r>
            <a:r>
              <a:rPr lang="ko-KR" altLang="en-US" sz="2000" dirty="0" smtClean="0"/>
              <a:t>코드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9" y="1329000"/>
            <a:ext cx="8504762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284</Words>
  <Application>Microsoft Office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human-23</dc:creator>
  <cp:lastModifiedBy>human-23</cp:lastModifiedBy>
  <cp:revision>11</cp:revision>
  <dcterms:created xsi:type="dcterms:W3CDTF">2024-03-20T08:03:49Z</dcterms:created>
  <dcterms:modified xsi:type="dcterms:W3CDTF">2024-03-21T00:04:08Z</dcterms:modified>
</cp:coreProperties>
</file>