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FAA66-8101-4952-AE84-A66CCD582460}" type="datetimeFigureOut">
              <a:rPr lang="vi-VN" smtClean="0"/>
              <a:t>23/12/2019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B059E-5636-43E3-9DDB-C7E230D6C1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4948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B059E-5636-43E3-9DDB-C7E230D6C1FE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3366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B059E-5636-43E3-9DDB-C7E230D6C1FE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2042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B059E-5636-43E3-9DDB-C7E230D6C1FE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8233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B059E-5636-43E3-9DDB-C7E230D6C1FE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149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B059E-5636-43E3-9DDB-C7E230D6C1FE}" type="slidenum">
              <a:rPr lang="vi-VN" smtClean="0">
                <a:solidFill>
                  <a:prstClr val="black"/>
                </a:solidFill>
              </a:rPr>
              <a:pPr/>
              <a:t>6</a:t>
            </a:fld>
            <a:endParaRPr lang="vi-V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87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B059E-5636-43E3-9DDB-C7E230D6C1FE}" type="slidenum">
              <a:rPr lang="vi-VN" smtClean="0">
                <a:solidFill>
                  <a:prstClr val="black"/>
                </a:solidFill>
              </a:rPr>
              <a:pPr/>
              <a:t>7</a:t>
            </a:fld>
            <a:endParaRPr lang="vi-V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801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A9FE-AF54-4875-89E2-44CE2CA42FFE}" type="datetime1">
              <a:rPr lang="en-US" smtClean="0"/>
              <a:t>23-Dec-19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FF2D-9246-4AF0-8708-4889274DD331}" type="datetime1">
              <a:rPr lang="en-US" smtClean="0"/>
              <a:t>23-Dec-19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9276-282B-48EB-ABF1-7A46532FE82B}" type="datetime1">
              <a:rPr lang="en-US" smtClean="0"/>
              <a:t>23-Dec-19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69C9-6B29-47BA-A370-9D689D472583}" type="datetime1">
              <a:rPr lang="en-US" smtClean="0"/>
              <a:t>23-Dec-19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08A2-4296-4EAE-B40F-9BE53F48BCDB}" type="datetime1">
              <a:rPr lang="en-US" smtClean="0"/>
              <a:t>23-Dec-19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658F-5FF4-445A-B46A-A97CD94A7245}" type="datetime1">
              <a:rPr lang="en-US" smtClean="0"/>
              <a:t>23-Dec-19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008C-7FEE-4051-BF7F-9097EB2CC171}" type="datetime1">
              <a:rPr lang="en-US" smtClean="0"/>
              <a:t>23-Dec-19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69DA-92B8-49ED-9AA3-BC06F13DD2F4}" type="datetime1">
              <a:rPr lang="en-US" smtClean="0"/>
              <a:t>23-Dec-19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E700-742F-493F-A90B-7C0E76D10AF7}" type="datetime1">
              <a:rPr lang="en-US" smtClean="0"/>
              <a:t>23-Dec-19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12C1-0270-4347-B562-143473342619}" type="datetime1">
              <a:rPr lang="en-US" smtClean="0"/>
              <a:t>23-Dec-19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7F6F-AC95-4D13-9BC7-66561F57D741}" type="datetime1">
              <a:rPr lang="en-US" smtClean="0"/>
              <a:t>23-Dec-19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4D7D-38B1-4DC2-8B9F-4DB155A9C558}" type="datetime1">
              <a:rPr lang="en-US" smtClean="0"/>
              <a:t>23-Dec-19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7EA2-262B-4677-B285-6B45963673DF}" type="datetime1">
              <a:rPr lang="en-US" smtClean="0"/>
              <a:t>23-Dec-19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E05-ADEF-4B11-A8ED-B4FD70A457E7}" type="datetime1">
              <a:rPr lang="en-US" smtClean="0"/>
              <a:t>23-Dec-19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CDA4-4A29-4C87-ADA9-26481FB7CAB7}" type="datetime1">
              <a:rPr lang="en-US" smtClean="0"/>
              <a:t>23-Dec-19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C8D1-13D7-400B-B23B-FA8DB9083809}" type="datetime1">
              <a:rPr lang="en-US" smtClean="0"/>
              <a:t>23-Dec-19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FD224-3F8F-43AA-8C2A-656FD0ABC01A}" type="datetime1">
              <a:rPr lang="en-US" smtClean="0"/>
              <a:t>23-Dec-19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8477" y="1196411"/>
            <a:ext cx="8915399" cy="2615295"/>
          </a:xfrm>
        </p:spPr>
        <p:txBody>
          <a:bodyPr>
            <a:normAutofit fontScale="90000"/>
          </a:bodyPr>
          <a:lstStyle/>
          <a:p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5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5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5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5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5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5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5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5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5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5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5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3999431"/>
            <a:ext cx="8915399" cy="1904231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LÊ QUANG DŨNG 		20168075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TRẦN QUANG ANH		20168031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HOÀNG CÔNG HẬU	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20168174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PHẠM HỒNG SƠN		20148985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3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vi-V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ẩm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mây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lặn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lựa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7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0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vi-V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noProof="1" smtClean="0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Volley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để quản lý các request Network  và lưu trữ những response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Picasso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load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trang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Openweathermap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API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00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vi-V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MainActivity.java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activity_main.xml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Hàm GetWeatherData(final String data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JSON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3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vi-V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ManHinhCacNgayKeTiepActivity.java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activity_man_hinh_cac_ngay_ke_tiep.xml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Hàm Get7DaysData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JSON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7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7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vi-V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Ngay.java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max, min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AdapterNgay.java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istview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4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vi-V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062" y="1675278"/>
            <a:ext cx="2488162" cy="42359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536" y="1675278"/>
            <a:ext cx="2432764" cy="423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132</TotalTime>
  <Words>90</Words>
  <Application>Microsoft Office PowerPoint</Application>
  <PresentationFormat>Widescreen</PresentationFormat>
  <Paragraphs>52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 3</vt:lpstr>
      <vt:lpstr>Wisp</vt:lpstr>
      <vt:lpstr>Báo cáo môn:  Lập trình thiết bị di động   Đề tài: Lập trình ứng dụng   dự báo thời tiết </vt:lpstr>
      <vt:lpstr>Giới thiệu về ứng dụng</vt:lpstr>
      <vt:lpstr>Thông tin ứng dụng  </vt:lpstr>
      <vt:lpstr>Cấu trúc chương trình</vt:lpstr>
      <vt:lpstr>Cấu trúc chương trình</vt:lpstr>
      <vt:lpstr>Cấu trúc chương trình</vt:lpstr>
      <vt:lpstr>Giao diện chương trình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môn:  Lập trình thiết bị di động   Đề tài: Lập trình ứng dụng   dự báo thời tiết</dc:title>
  <dc:creator>Windows User</dc:creator>
  <cp:lastModifiedBy>Windows User</cp:lastModifiedBy>
  <cp:revision>11</cp:revision>
  <dcterms:created xsi:type="dcterms:W3CDTF">2019-12-23T02:50:37Z</dcterms:created>
  <dcterms:modified xsi:type="dcterms:W3CDTF">2019-12-23T08:54:15Z</dcterms:modified>
</cp:coreProperties>
</file>