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001B6D-02A8-4D3C-80BA-51BF01029D3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7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B1B7-6375-4103-97E3-7E9684CEFC4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93FE-C29D-4C87-8147-003929B7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0378" y="1552394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987" y="1540374"/>
            <a:ext cx="4106091" cy="41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k8s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103" y="2021567"/>
            <a:ext cx="9037320" cy="4351338"/>
          </a:xfrm>
        </p:spPr>
        <p:txBody>
          <a:bodyPr/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 </a:t>
            </a:r>
            <a:r>
              <a:rPr lang="en-US" dirty="0" err="1">
                <a:solidFill>
                  <a:srgbClr val="222222"/>
                </a:solidFill>
                <a:latin typeface="open sans"/>
              </a:rPr>
              <a:t>L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à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một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nền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tảng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nguồn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mở</a:t>
            </a:r>
            <a:endParaRPr lang="en-US" b="0" i="0" dirty="0" smtClean="0">
              <a:solidFill>
                <a:srgbClr val="222222"/>
              </a:solidFill>
              <a:effectLst/>
              <a:latin typeface="open sans"/>
            </a:endParaRP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dirty="0">
                <a:solidFill>
                  <a:srgbClr val="222222"/>
                </a:solidFill>
                <a:latin typeface="open sans"/>
              </a:rPr>
              <a:t>C</a:t>
            </a:r>
            <a:r>
              <a:rPr lang="vi-VN" b="0" i="0" dirty="0" smtClean="0">
                <a:solidFill>
                  <a:srgbClr val="222222"/>
                </a:solidFill>
                <a:effectLst/>
                <a:latin typeface="open sans"/>
              </a:rPr>
              <a:t>ó thể mở rộng để quản lý các ứng dụng được đóng gói và các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dịch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vụ</a:t>
            </a:r>
            <a:endParaRPr lang="en-US" b="0" i="0" dirty="0" smtClean="0">
              <a:solidFill>
                <a:srgbClr val="222222"/>
              </a:solidFill>
              <a:effectLst/>
              <a:latin typeface="open sans"/>
            </a:endParaRPr>
          </a:p>
          <a:p>
            <a:endParaRPr lang="en-US" dirty="0">
              <a:solidFill>
                <a:srgbClr val="222222"/>
              </a:solidFill>
              <a:latin typeface="open sans"/>
            </a:endParaRPr>
          </a:p>
          <a:p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7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103" y="2021567"/>
            <a:ext cx="9037320" cy="4351338"/>
          </a:xfrm>
        </p:spPr>
        <p:txBody>
          <a:bodyPr>
            <a:norm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Q</a:t>
            </a:r>
            <a:r>
              <a:rPr lang="vi-VN" b="0" i="0" dirty="0" smtClean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uản lý hàng loạt docker host</a:t>
            </a:r>
          </a:p>
          <a:p>
            <a:r>
              <a:rPr lang="vi-VN" b="0" i="0" dirty="0" smtClean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Rolling update</a:t>
            </a:r>
          </a:p>
          <a:p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Đóng</a:t>
            </a:r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gói</a:t>
            </a:r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tự</a:t>
            </a:r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động</a:t>
            </a:r>
            <a:endParaRPr lang="en-US" i="0" dirty="0" smtClean="0">
              <a:solidFill>
                <a:srgbClr val="222222"/>
              </a:solidFill>
              <a:effectLst/>
              <a:latin typeface="open sans"/>
            </a:endParaRPr>
          </a:p>
          <a:p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Tự</a:t>
            </a:r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phục</a:t>
            </a:r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hồi</a:t>
            </a:r>
            <a:endParaRPr lang="en-US" i="0" dirty="0" smtClean="0">
              <a:solidFill>
                <a:srgbClr val="222222"/>
              </a:solidFill>
              <a:effectLst/>
              <a:latin typeface="open sans"/>
            </a:endParaRPr>
          </a:p>
          <a:p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Service discovery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và</a:t>
            </a:r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cân</a:t>
            </a:r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bằng</a:t>
            </a:r>
            <a:r>
              <a:rPr lang="en-US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open sans"/>
              </a:rPr>
              <a:t>tải</a:t>
            </a:r>
            <a:endParaRPr lang="en-US" i="0" dirty="0" smtClean="0">
              <a:solidFill>
                <a:srgbClr val="222222"/>
              </a:solidFill>
              <a:effectLst/>
              <a:latin typeface="open sans"/>
            </a:endParaRPr>
          </a:p>
          <a:p>
            <a:r>
              <a:rPr lang="en-US" dirty="0" err="1">
                <a:solidFill>
                  <a:srgbClr val="222222"/>
                </a:solidFill>
                <a:latin typeface="open sans"/>
              </a:rPr>
              <a:t>Đ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ảm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nhiệm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việc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nhân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rộng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và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chuyển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đổi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dự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phòng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cho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ứng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open sans"/>
              </a:rPr>
              <a:t>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open sans"/>
              </a:rPr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95" y="1429975"/>
            <a:ext cx="8486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0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POD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42961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43" y="1562643"/>
            <a:ext cx="6799722" cy="48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7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Service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736" y="1499054"/>
            <a:ext cx="58723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 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Times New Roman</vt:lpstr>
      <vt:lpstr>Verdana</vt:lpstr>
      <vt:lpstr>Office Theme</vt:lpstr>
      <vt:lpstr>Kubernetes</vt:lpstr>
      <vt:lpstr>I. Giới thiệu k8s</vt:lpstr>
      <vt:lpstr>II. Lợi ích</vt:lpstr>
      <vt:lpstr>III. Thành phần</vt:lpstr>
      <vt:lpstr>3.1. POD</vt:lpstr>
      <vt:lpstr>3.2. NODE</vt:lpstr>
      <vt:lpstr>3.3 Service </vt:lpstr>
      <vt:lpstr>3.4.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Admin</dc:creator>
  <cp:lastModifiedBy>Admin</cp:lastModifiedBy>
  <cp:revision>4</cp:revision>
  <dcterms:created xsi:type="dcterms:W3CDTF">2021-03-30T19:00:45Z</dcterms:created>
  <dcterms:modified xsi:type="dcterms:W3CDTF">2021-03-30T19:33:28Z</dcterms:modified>
</cp:coreProperties>
</file>