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1"/>
  </p:normalViewPr>
  <p:slideViewPr>
    <p:cSldViewPr snapToGrid="0" snapToObjects="1" showGuides="1">
      <p:cViewPr varScale="1">
        <p:scale>
          <a:sx n="97" d="100"/>
          <a:sy n="97" d="100"/>
        </p:scale>
        <p:origin x="52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F271-EBCB-C041-BCAF-A95D272C437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3340-E815-C947-A2E7-7C1C71C6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3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F271-EBCB-C041-BCAF-A95D272C437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3340-E815-C947-A2E7-7C1C71C6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F271-EBCB-C041-BCAF-A95D272C437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3340-E815-C947-A2E7-7C1C71C6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F271-EBCB-C041-BCAF-A95D272C437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3340-E815-C947-A2E7-7C1C71C6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8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F271-EBCB-C041-BCAF-A95D272C437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3340-E815-C947-A2E7-7C1C71C6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2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F271-EBCB-C041-BCAF-A95D272C437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3340-E815-C947-A2E7-7C1C71C6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4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F271-EBCB-C041-BCAF-A95D272C437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3340-E815-C947-A2E7-7C1C71C6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8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F271-EBCB-C041-BCAF-A95D272C437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3340-E815-C947-A2E7-7C1C71C6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7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F271-EBCB-C041-BCAF-A95D272C437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3340-E815-C947-A2E7-7C1C71C6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0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F271-EBCB-C041-BCAF-A95D272C437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3340-E815-C947-A2E7-7C1C71C6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F271-EBCB-C041-BCAF-A95D272C437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3340-E815-C947-A2E7-7C1C71C6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5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3F271-EBCB-C041-BCAF-A95D272C437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43340-E815-C947-A2E7-7C1C71C6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6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27" y="609599"/>
            <a:ext cx="9210260" cy="52213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78227" y="609600"/>
            <a:ext cx="9210260" cy="5221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27" y="609600"/>
            <a:ext cx="2199860" cy="5770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41"/>
          <a:stretch/>
        </p:blipFill>
        <p:spPr>
          <a:xfrm>
            <a:off x="1493872" y="1285459"/>
            <a:ext cx="695114" cy="53008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48070" y="1432099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PLAYER LIST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20958" y="1976302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I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20958" y="2497410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II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20958" y="3059668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IIII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543880" y="1815547"/>
            <a:ext cx="1676398" cy="3090014"/>
          </a:xfrm>
          <a:prstGeom prst="roundRect">
            <a:avLst>
              <a:gd name="adj" fmla="val 7971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24"/>
          <a:stretch/>
        </p:blipFill>
        <p:spPr>
          <a:xfrm>
            <a:off x="1697011" y="2027584"/>
            <a:ext cx="388852" cy="29154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24"/>
          <a:stretch/>
        </p:blipFill>
        <p:spPr>
          <a:xfrm>
            <a:off x="1697011" y="2536303"/>
            <a:ext cx="388852" cy="29154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24"/>
          <a:stretch/>
        </p:blipFill>
        <p:spPr>
          <a:xfrm>
            <a:off x="1697011" y="3092031"/>
            <a:ext cx="388852" cy="291545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3472071" y="1815547"/>
            <a:ext cx="4837042" cy="2559927"/>
          </a:xfrm>
          <a:prstGeom prst="roundRect">
            <a:avLst>
              <a:gd name="adj" fmla="val 7971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472071" y="4568400"/>
            <a:ext cx="4099017" cy="337161"/>
          </a:xfrm>
          <a:prstGeom prst="roundRect">
            <a:avLst>
              <a:gd name="adj" fmla="val 7971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97967" y="1432099"/>
            <a:ext cx="304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GENERAL CHAT FIELD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1088" y="4490779"/>
            <a:ext cx="738025" cy="49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11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2017-05-12T02:56:36Z</dcterms:created>
  <dcterms:modified xsi:type="dcterms:W3CDTF">2017-05-13T04:43:56Z</dcterms:modified>
</cp:coreProperties>
</file>