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eedogeon/flutte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25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4.jpeg"/><Relationship Id="rId5" Type="http://schemas.openxmlformats.org/officeDocument/2006/relationships/image" Target="../media/image16.png"/><Relationship Id="rId10" Type="http://schemas.openxmlformats.org/officeDocument/2006/relationships/image" Target="../media/image23.jp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12" Type="http://schemas.openxmlformats.org/officeDocument/2006/relationships/image" Target="../media/image2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jpeg"/><Relationship Id="rId5" Type="http://schemas.openxmlformats.org/officeDocument/2006/relationships/image" Target="../media/image16.png"/><Relationship Id="rId10" Type="http://schemas.openxmlformats.org/officeDocument/2006/relationships/image" Target="../media/image26.jpe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fonts.google.com/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3.png"/><Relationship Id="rId12" Type="http://schemas.openxmlformats.org/officeDocument/2006/relationships/hyperlink" Target="https://youtu.be/CWOqeR6Pjdc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hyperlink" Target="https://github.com/rollcake86/DoitFlutter2.0/tree/master/Chapter5/tabbar_example" TargetMode="External"/><Relationship Id="rId5" Type="http://schemas.openxmlformats.org/officeDocument/2006/relationships/image" Target="../media/image15.png"/><Relationship Id="rId15" Type="http://schemas.openxmlformats.org/officeDocument/2006/relationships/hyperlink" Target="https://www.miricanvas.com/" TargetMode="External"/><Relationship Id="rId10" Type="http://schemas.openxmlformats.org/officeDocument/2006/relationships/hyperlink" Target="https://pub.dev/packages/url_launcher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youtu.be/txL-itZYdY4" TargetMode="External"/><Relationship Id="rId14" Type="http://schemas.openxmlformats.org/officeDocument/2006/relationships/hyperlink" Target="https://youtu.be/tTZ4yfpWDGI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5876" y="3098984"/>
            <a:ext cx="10970475" cy="2345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7979581"/>
            <a:ext cx="6432890" cy="1928040"/>
          </a:xfrm>
          <a:prstGeom prst="rect">
            <a:avLst/>
          </a:prstGeom>
        </p:spPr>
      </p:pic>
      <p:grpSp>
        <p:nvGrpSpPr>
          <p:cNvPr id="4" name="그룹 1001">
            <a:extLst>
              <a:ext uri="{FF2B5EF4-FFF2-40B4-BE49-F238E27FC236}">
                <a16:creationId xmlns:a16="http://schemas.microsoft.com/office/drawing/2014/main" id="{38250D09-D3B9-10FF-1560-1655F0870526}"/>
              </a:ext>
            </a:extLst>
          </p:cNvPr>
          <p:cNvGrpSpPr/>
          <p:nvPr/>
        </p:nvGrpSpPr>
        <p:grpSpPr>
          <a:xfrm>
            <a:off x="4343400" y="4986770"/>
            <a:ext cx="9601200" cy="458069"/>
            <a:chOff x="5358343" y="639654"/>
            <a:chExt cx="12520386" cy="313458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86A3F23D-48BB-A80A-9393-E6820C911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6257EB-1D32-31D2-D46A-85DFE012FCFA}"/>
              </a:ext>
            </a:extLst>
          </p:cNvPr>
          <p:cNvSpPr txBox="1"/>
          <p:nvPr/>
        </p:nvSpPr>
        <p:spPr>
          <a:xfrm>
            <a:off x="6096000" y="5463345"/>
            <a:ext cx="6647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Leedogeon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/flutter (github.com)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83464" y="2109988"/>
            <a:ext cx="1583421" cy="5636954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1852" y="1893176"/>
            <a:ext cx="2774593" cy="206390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89802" y="2613723"/>
            <a:ext cx="1588642" cy="670928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89802" y="4652875"/>
            <a:ext cx="1588642" cy="67092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89802" y="6531499"/>
            <a:ext cx="894623" cy="6709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22541" y="3605104"/>
            <a:ext cx="2077801" cy="313458"/>
            <a:chOff x="2522541" y="3605104"/>
            <a:chExt cx="2077801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22541" y="3605104"/>
              <a:ext cx="2077801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694224" y="5222544"/>
            <a:ext cx="9271840" cy="43148"/>
            <a:chOff x="2694224" y="5222544"/>
            <a:chExt cx="9271840" cy="431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2694224" y="5222544"/>
              <a:ext cx="9271840" cy="431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244" y="2988581"/>
            <a:ext cx="2386287" cy="79886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42968" y="2992945"/>
            <a:ext cx="3099702" cy="416986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20"/>
            <a:ext cx="1509359" cy="64511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87"/>
            <a:ext cx="1747632" cy="1855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7788" y="4018344"/>
            <a:ext cx="1853081" cy="6915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7788" y="4890211"/>
            <a:ext cx="1327909" cy="6915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9367" y="2993286"/>
            <a:ext cx="2986684" cy="41561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509359" cy="6451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931395" cy="6915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890211"/>
            <a:ext cx="1327909" cy="691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4" y="3897904"/>
            <a:ext cx="2498439" cy="7988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D8436FED-1DE5-0E7B-7C66-0EB844F551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12" y="2474924"/>
            <a:ext cx="5640610" cy="33004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90BF72-2497-EEC4-DB7B-0677787B03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53" y="1315237"/>
            <a:ext cx="3705883" cy="823529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EAE14CA-C218-8C95-0581-890350DAE7C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1327211"/>
            <a:ext cx="3705883" cy="8235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1509359" cy="6451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931395" cy="6915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4890211"/>
            <a:ext cx="1327909" cy="691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4" y="3897904"/>
            <a:ext cx="2498439" cy="7988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83333E-436E-E1A3-5610-937D49DAE08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569" y="1790276"/>
            <a:ext cx="3308985" cy="73533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661A124-0464-E243-4479-4CDDDECDC6B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1790276"/>
            <a:ext cx="3308985" cy="7353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894994C-87B1-2E09-0902-C60B9F38480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78" y="1778300"/>
            <a:ext cx="3308986" cy="73533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20"/>
            <a:ext cx="855997" cy="64511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87"/>
            <a:ext cx="1871442" cy="185573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7788" y="3071563"/>
            <a:ext cx="1931395" cy="69157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7788" y="3928211"/>
            <a:ext cx="1853081" cy="6915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3244" y="4754552"/>
            <a:ext cx="1617782" cy="78934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AC20F4-C40C-6583-2073-DA24466C67AB}"/>
              </a:ext>
            </a:extLst>
          </p:cNvPr>
          <p:cNvSpPr txBox="1"/>
          <p:nvPr/>
        </p:nvSpPr>
        <p:spPr>
          <a:xfrm>
            <a:off x="6477000" y="2205355"/>
            <a:ext cx="9906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비디오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https://youtu.be/txL-itZYdY4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URL -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url_launcher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 | Flutter Package (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pub.dev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)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페이지 이동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DoitFlutter2.0/Chapter5/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tabbar_example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 at master · rollcake86/DoitFlutter2.0 (github.com)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아이콘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https://youtu.be/CWOqeR6Pjdc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폰트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Browse Fonts - Google Fonts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사운드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https://youtu.be/tTZ4yfpWDGI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PPT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템플릿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디자인 플랫폼 </a:t>
            </a:r>
            <a:r>
              <a:rPr lang="ko-KR" altLang="en-US" sz="2800" dirty="0" err="1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미리캔버스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(miricanvas.com)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6014" y="2899141"/>
            <a:ext cx="13598052" cy="48785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6544" y="9014049"/>
            <a:ext cx="3514901" cy="55390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89</Words>
  <Application>Microsoft Office PowerPoint</Application>
  <PresentationFormat>사용자 지정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lee dogeon</cp:lastModifiedBy>
  <cp:revision>3</cp:revision>
  <dcterms:created xsi:type="dcterms:W3CDTF">2022-06-09T11:54:17Z</dcterms:created>
  <dcterms:modified xsi:type="dcterms:W3CDTF">2022-06-09T06:33:45Z</dcterms:modified>
</cp:coreProperties>
</file>