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5.xml" ContentType="application/vnd.openxmlformats-officedocument.presentationml.notesSlide+xml"/>
  <Override PartName="/ppt/notesSlides/notesSlide12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8" r:id="rId23"/>
    <p:sldMasterId id="2147483679" r:id="rId25"/>
  </p:sldMasterIdLst>
  <p:notesMasterIdLst>
    <p:notesMasterId r:id="rId27"/>
  </p:notesMasterIdLst>
  <p:sldIdLst>
    <p:sldId id="256" r:id="rId29"/>
    <p:sldId id="257" r:id="rId31"/>
    <p:sldId id="258" r:id="rId33"/>
    <p:sldId id="259" r:id="rId35"/>
    <p:sldId id="260" r:id="rId37"/>
    <p:sldId id="261" r:id="rId39"/>
    <p:sldId id="262" r:id="rId41"/>
    <p:sldId id="263" r:id="rId43"/>
    <p:sldId id="264" r:id="rId45"/>
    <p:sldId id="265" r:id="rId47"/>
    <p:sldId id="266" r:id="rId49"/>
    <p:sldId id="267" r:id="rId51"/>
    <p:sldId id="268" r:id="rId52"/>
    <p:sldId id="269" r:id="rId54"/>
    <p:sldId id="270" r:id="rId56"/>
  </p:sldIdLst>
  <p:sldSz cx="9144000" cy="51435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18" userDrawn="0">
          <p15:clr>
            <a:srgbClr val="A4A3A4"/>
          </p15:clr>
        </p15:guide>
        <p15:guide id="2" pos="2878" userDrawn="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 lastView="sldView"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1618"/>
        <p:guide pos="2878"/>
      </p:guideLst>
    </p:cSldViewPr>
  </p:slideViewPr>
</p:viewPr>
</file>

<file path=ppt/_rels/presentation.xml.rels><?xml version="1.0" encoding="UTF-8"?>
<Relationships xmlns="http://schemas.openxmlformats.org/package/2006/relationships"><Relationship Id="rId23" Type="http://schemas.openxmlformats.org/officeDocument/2006/relationships/slideMaster" Target="slideMasters/slideMaster1.xml"></Relationship><Relationship Id="rId24" Type="http://schemas.openxmlformats.org/officeDocument/2006/relationships/theme" Target="theme/theme1.xml"></Relationship><Relationship Id="rId25" Type="http://schemas.openxmlformats.org/officeDocument/2006/relationships/slideMaster" Target="slideMasters/slideMaster2.xml"></Relationship><Relationship Id="rId27" Type="http://schemas.openxmlformats.org/officeDocument/2006/relationships/notesMaster" Target="notesMasters/notesMaster1.xml"></Relationship><Relationship Id="rId29" Type="http://schemas.openxmlformats.org/officeDocument/2006/relationships/slide" Target="slides/slide1.xml"></Relationship><Relationship Id="rId31" Type="http://schemas.openxmlformats.org/officeDocument/2006/relationships/slide" Target="slides/slide2.xml"></Relationship><Relationship Id="rId33" Type="http://schemas.openxmlformats.org/officeDocument/2006/relationships/slide" Target="slides/slide3.xml"></Relationship><Relationship Id="rId35" Type="http://schemas.openxmlformats.org/officeDocument/2006/relationships/slide" Target="slides/slide4.xml"></Relationship><Relationship Id="rId37" Type="http://schemas.openxmlformats.org/officeDocument/2006/relationships/slide" Target="slides/slide5.xml"></Relationship><Relationship Id="rId39" Type="http://schemas.openxmlformats.org/officeDocument/2006/relationships/slide" Target="slides/slide6.xml"></Relationship><Relationship Id="rId41" Type="http://schemas.openxmlformats.org/officeDocument/2006/relationships/slide" Target="slides/slide7.xml"></Relationship><Relationship Id="rId43" Type="http://schemas.openxmlformats.org/officeDocument/2006/relationships/slide" Target="slides/slide8.xml"></Relationship><Relationship Id="rId45" Type="http://schemas.openxmlformats.org/officeDocument/2006/relationships/slide" Target="slides/slide9.xml"></Relationship><Relationship Id="rId47" Type="http://schemas.openxmlformats.org/officeDocument/2006/relationships/slide" Target="slides/slide10.xml"></Relationship><Relationship Id="rId49" Type="http://schemas.openxmlformats.org/officeDocument/2006/relationships/slide" Target="slides/slide11.xml"></Relationship><Relationship Id="rId51" Type="http://schemas.openxmlformats.org/officeDocument/2006/relationships/slide" Target="slides/slide12.xml"></Relationship><Relationship Id="rId52" Type="http://schemas.openxmlformats.org/officeDocument/2006/relationships/slide" Target="slides/slide13.xml"></Relationship><Relationship Id="rId54" Type="http://schemas.openxmlformats.org/officeDocument/2006/relationships/slide" Target="slides/slide14.xml"></Relationship><Relationship Id="rId56" Type="http://schemas.openxmlformats.org/officeDocument/2006/relationships/slide" Target="slides/slide15.xml"></Relationship><Relationship Id="rId59" Type="http://schemas.openxmlformats.org/officeDocument/2006/relationships/viewProps" Target="viewProps.xml"></Relationship><Relationship Id="rId60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5.xml"></Relationship></Relationships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3151e8386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55875" lIns="55875" spcFirstLastPara="1" rIns="55875" wrap="square" tIns="55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f3151e8386_2_75:notes"/>
          <p:cNvSpPr/>
          <p:nvPr>
            <p:ph idx="2" type="sldImg"/>
          </p:nvPr>
        </p:nvSpPr>
        <p:spPr>
          <a:xfrm>
            <a:off x="857413" y="685800"/>
            <a:ext cx="342916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f3151e8386_2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55875" lIns="55875" spcFirstLastPara="1" rIns="55875" wrap="square" tIns="55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f3151e8386_2_135:notes"/>
          <p:cNvSpPr/>
          <p:nvPr>
            <p:ph idx="2" type="sldImg"/>
          </p:nvPr>
        </p:nvSpPr>
        <p:spPr>
          <a:xfrm>
            <a:off x="857413" y="685800"/>
            <a:ext cx="342916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f3151e8386_2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55875" lIns="55875" spcFirstLastPara="1" rIns="55875" wrap="square" tIns="55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f3151e8386_2_143:notes"/>
          <p:cNvSpPr/>
          <p:nvPr>
            <p:ph idx="2" type="sldImg"/>
          </p:nvPr>
        </p:nvSpPr>
        <p:spPr>
          <a:xfrm>
            <a:off x="857413" y="685800"/>
            <a:ext cx="342916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f3151e8386_2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55875" lIns="55875" spcFirstLastPara="1" rIns="55875" wrap="square" tIns="55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f3151e8386_2_149:notes"/>
          <p:cNvSpPr/>
          <p:nvPr>
            <p:ph idx="2" type="sldImg"/>
          </p:nvPr>
        </p:nvSpPr>
        <p:spPr>
          <a:xfrm>
            <a:off x="857413" y="685800"/>
            <a:ext cx="342916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f3151e8386_2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55875" lIns="55875" spcFirstLastPara="1" rIns="55875" wrap="square" tIns="55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f3151e8386_2_156:notes"/>
          <p:cNvSpPr/>
          <p:nvPr>
            <p:ph idx="2" type="sldImg"/>
          </p:nvPr>
        </p:nvSpPr>
        <p:spPr>
          <a:xfrm>
            <a:off x="857413" y="685800"/>
            <a:ext cx="342916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f3151e8386_2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55875" lIns="55875" spcFirstLastPara="1" rIns="55875" wrap="square" tIns="55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f3151e8386_2_164:notes"/>
          <p:cNvSpPr/>
          <p:nvPr>
            <p:ph idx="2" type="sldImg"/>
          </p:nvPr>
        </p:nvSpPr>
        <p:spPr>
          <a:xfrm>
            <a:off x="857413" y="685800"/>
            <a:ext cx="342916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f3151e8386_2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55875" lIns="55875" spcFirstLastPara="1" rIns="55875" wrap="square" tIns="55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f3151e8386_2_170:notes"/>
          <p:cNvSpPr/>
          <p:nvPr>
            <p:ph idx="2" type="sldImg"/>
          </p:nvPr>
        </p:nvSpPr>
        <p:spPr>
          <a:xfrm>
            <a:off x="857413" y="685800"/>
            <a:ext cx="342916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3151e8386_2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55875" lIns="55875" spcFirstLastPara="1" rIns="55875" wrap="square" tIns="55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f3151e8386_2_83:notes"/>
          <p:cNvSpPr/>
          <p:nvPr>
            <p:ph idx="2" type="sldImg"/>
          </p:nvPr>
        </p:nvSpPr>
        <p:spPr>
          <a:xfrm>
            <a:off x="857413" y="685800"/>
            <a:ext cx="342916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3151e8386_2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55875" lIns="55875" spcFirstLastPara="1" rIns="55875" wrap="square" tIns="55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f3151e8386_2_90:notes"/>
          <p:cNvSpPr/>
          <p:nvPr>
            <p:ph idx="2" type="sldImg"/>
          </p:nvPr>
        </p:nvSpPr>
        <p:spPr>
          <a:xfrm>
            <a:off x="857413" y="685800"/>
            <a:ext cx="342916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3151e8386_2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55875" lIns="55875" spcFirstLastPara="1" rIns="55875" wrap="square" tIns="55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f3151e8386_2_97:notes"/>
          <p:cNvSpPr/>
          <p:nvPr>
            <p:ph idx="2" type="sldImg"/>
          </p:nvPr>
        </p:nvSpPr>
        <p:spPr>
          <a:xfrm>
            <a:off x="857413" y="685800"/>
            <a:ext cx="342916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f3151e8386_2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55875" lIns="55875" spcFirstLastPara="1" rIns="55875" wrap="square" tIns="55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f3151e8386_2_104:notes"/>
          <p:cNvSpPr/>
          <p:nvPr>
            <p:ph idx="2" type="sldImg"/>
          </p:nvPr>
        </p:nvSpPr>
        <p:spPr>
          <a:xfrm>
            <a:off x="857413" y="685800"/>
            <a:ext cx="342916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f3151e8386_2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55875" lIns="55875" spcFirstLastPara="1" rIns="55875" wrap="square" tIns="55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f3151e8386_2_110:notes"/>
          <p:cNvSpPr/>
          <p:nvPr>
            <p:ph idx="2" type="sldImg"/>
          </p:nvPr>
        </p:nvSpPr>
        <p:spPr>
          <a:xfrm>
            <a:off x="857413" y="685800"/>
            <a:ext cx="342916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f3151e8386_2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55875" lIns="55875" spcFirstLastPara="1" rIns="55875" wrap="square" tIns="55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f3151e8386_2_116:notes"/>
          <p:cNvSpPr/>
          <p:nvPr>
            <p:ph idx="2" type="sldImg"/>
          </p:nvPr>
        </p:nvSpPr>
        <p:spPr>
          <a:xfrm>
            <a:off x="857413" y="685800"/>
            <a:ext cx="342916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f3151e8386_2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55875" lIns="55875" spcFirstLastPara="1" rIns="55875" wrap="square" tIns="55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f3151e8386_2_122:notes"/>
          <p:cNvSpPr/>
          <p:nvPr>
            <p:ph idx="2" type="sldImg"/>
          </p:nvPr>
        </p:nvSpPr>
        <p:spPr>
          <a:xfrm>
            <a:off x="857413" y="685800"/>
            <a:ext cx="342916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f3151e8386_2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55875" lIns="55875" spcFirstLastPara="1" rIns="55875" wrap="square" tIns="55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f3151e8386_2_129:notes"/>
          <p:cNvSpPr/>
          <p:nvPr>
            <p:ph idx="2" type="sldImg"/>
          </p:nvPr>
        </p:nvSpPr>
        <p:spPr>
          <a:xfrm>
            <a:off x="857413" y="685800"/>
            <a:ext cx="342916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342900" y="1065213"/>
            <a:ext cx="3886200" cy="735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361156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 cap="none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361156" y="1453357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�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�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�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�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�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�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�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�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�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�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�"/>
              <a:defRPr sz="800"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2322513" y="767556"/>
            <a:ext cx="2020887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2322513" y="1087438"/>
            <a:ext cx="2020887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�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�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�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�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�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�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�"/>
              <a:defRPr sz="800"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1787525" y="136525"/>
            <a:ext cx="2555875" cy="2926556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�"/>
              <a:defRPr sz="1400"/>
            </a:lvl2pPr>
            <a:lvl3pPr indent="-3048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 sz="1200"/>
            </a:lvl3pPr>
            <a:lvl4pPr indent="-2921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�"/>
              <a:defRPr sz="1000"/>
            </a:lvl4pPr>
            <a:lvl5pPr indent="-2921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�"/>
              <a:defRPr sz="1000"/>
            </a:lvl5pPr>
            <a:lvl6pPr indent="-2921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�"/>
              <a:defRPr sz="1000"/>
            </a:lvl6pPr>
            <a:lvl7pPr indent="-2921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�"/>
              <a:defRPr sz="1000"/>
            </a:lvl7pPr>
            <a:lvl8pPr indent="-2921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�"/>
              <a:defRPr sz="1000"/>
            </a:lvl8pPr>
            <a:lvl9pPr indent="-2921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�"/>
              <a:defRPr sz="1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1154509" y="-125809"/>
            <a:ext cx="226298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2366169" y="1085850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270669" y="95250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�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�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�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�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�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�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�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�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�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notesSlide" Target="../notesSlides/notesSlide1.xml"></Relationship><Relationship Id="rId3" Type="http://schemas.openxmlformats.org/officeDocument/2006/relationships/image" Target="../media/image8.png"></Relationship><Relationship Id="rId4" Type="http://schemas.openxmlformats.org/officeDocument/2006/relationships/image" Target="../media/image4.png"></Relationship><Relationship Id="rId5" Type="http://schemas.openxmlformats.org/officeDocument/2006/relationships/image" Target="../media/image2.png"></Relationship><Relationship Id="rId6" Type="http://schemas.openxmlformats.org/officeDocument/2006/relationships/image" Target="../media/image5.png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notesSlide" Target="../notesSlides/notesSlide10.xml"></Relationship><Relationship Id="rId3" Type="http://schemas.openxmlformats.org/officeDocument/2006/relationships/image" Target="../media/image32.png"></Relationship><Relationship Id="rId4" Type="http://schemas.openxmlformats.org/officeDocument/2006/relationships/image" Target="../media/image26.png"></Relationship><Relationship Id="rId5" Type="http://schemas.openxmlformats.org/officeDocument/2006/relationships/image" Target="../media/image36.png"></Relationship><Relationship Id="rId6" Type="http://schemas.openxmlformats.org/officeDocument/2006/relationships/image" Target="../media/image33.png"></Relationship><Relationship Id="rId7" Type="http://schemas.openxmlformats.org/officeDocument/2006/relationships/image" Target="../media/image31.png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notesSlide" Target="../notesSlides/notesSlide11.xml"></Relationship><Relationship Id="rId3" Type="http://schemas.openxmlformats.org/officeDocument/2006/relationships/image" Target="../media/image45.png"></Relationship><Relationship Id="rId4" Type="http://schemas.openxmlformats.org/officeDocument/2006/relationships/image" Target="../media/image49.png"></Relationship><Relationship Id="rId5" Type="http://schemas.openxmlformats.org/officeDocument/2006/relationships/image" Target="../media/image42.png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notesSlide" Target="../notesSlides/notesSlide12.xml"></Relationship><Relationship Id="rId3" Type="http://schemas.openxmlformats.org/officeDocument/2006/relationships/image" Target="../media/image41.png"></Relationship><Relationship Id="rId4" Type="http://schemas.openxmlformats.org/officeDocument/2006/relationships/image" Target="../media/image50.png"></Relationship><Relationship Id="rId5" Type="http://schemas.openxmlformats.org/officeDocument/2006/relationships/image" Target="../media/image39.png"></Relationship><Relationship Id="rId6" Type="http://schemas.openxmlformats.org/officeDocument/2006/relationships/image" Target="../media/image35.png"></Relationship><Relationship Id="rId7" Type="http://schemas.openxmlformats.org/officeDocument/2006/relationships/slideLayout" Target="../slideLayouts/slideLayout12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notesSlide" Target="../notesSlides/notesSlide13.xml"></Relationship><Relationship Id="rId3" Type="http://schemas.openxmlformats.org/officeDocument/2006/relationships/image" Target="../media/image37.png"></Relationship><Relationship Id="rId4" Type="http://schemas.openxmlformats.org/officeDocument/2006/relationships/image" Target="../media/image47.png"></Relationship><Relationship Id="rId5" Type="http://schemas.openxmlformats.org/officeDocument/2006/relationships/image" Target="../media/image51.png"></Relationship><Relationship Id="rId6" Type="http://schemas.openxmlformats.org/officeDocument/2006/relationships/image" Target="../media/image40.png"></Relationship><Relationship Id="rId7" Type="http://schemas.openxmlformats.org/officeDocument/2006/relationships/image" Target="../media/image54.png"></Relationship><Relationship Id="rId8" Type="http://schemas.openxmlformats.org/officeDocument/2006/relationships/slideLayout" Target="../slideLayouts/slideLayout12.xml"></Relationship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notesSlide" Target="../notesSlides/notesSlide14.xml"></Relationship><Relationship Id="rId3" Type="http://schemas.openxmlformats.org/officeDocument/2006/relationships/image" Target="../media/image46.png"></Relationship><Relationship Id="rId4" Type="http://schemas.openxmlformats.org/officeDocument/2006/relationships/image" Target="../media/image43.png"></Relationship><Relationship Id="rId5" Type="http://schemas.openxmlformats.org/officeDocument/2006/relationships/image" Target="../media/image52.png"></Relationship><Relationship Id="rId6" Type="http://schemas.openxmlformats.org/officeDocument/2006/relationships/slideLayout" Target="../slideLayouts/slideLayout12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notesSlide" Target="../notesSlides/notesSlide15.xml"></Relationship><Relationship Id="rId3" Type="http://schemas.openxmlformats.org/officeDocument/2006/relationships/image" Target="../media/image48.png"></Relationship><Relationship Id="rId4" Type="http://schemas.openxmlformats.org/officeDocument/2006/relationships/image" Target="../media/image53.png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notesSlide" Target="../notesSlides/notesSlide2.xml"></Relationship><Relationship Id="rId3" Type="http://schemas.openxmlformats.org/officeDocument/2006/relationships/image" Target="../media/image12.png"></Relationship><Relationship Id="rId4" Type="http://schemas.openxmlformats.org/officeDocument/2006/relationships/image" Target="../media/image11.png"></Relationship><Relationship Id="rId5" Type="http://schemas.openxmlformats.org/officeDocument/2006/relationships/image" Target="../media/image9.png"></Relationship><Relationship Id="rId6" Type="http://schemas.openxmlformats.org/officeDocument/2006/relationships/image" Target="../media/image7.png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notesSlide" Target="../notesSlides/notesSlide3.xml"></Relationship><Relationship Id="rId3" Type="http://schemas.openxmlformats.org/officeDocument/2006/relationships/image" Target="../media/image17.png"></Relationship><Relationship Id="rId4" Type="http://schemas.openxmlformats.org/officeDocument/2006/relationships/image" Target="../media/image10.png"></Relationship><Relationship Id="rId5" Type="http://schemas.openxmlformats.org/officeDocument/2006/relationships/image" Target="../media/image6.png"></Relationship><Relationship Id="rId6" Type="http://schemas.openxmlformats.org/officeDocument/2006/relationships/image" Target="../media/image14.png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notesSlide" Target="../notesSlides/notesSlide4.xml"></Relationship><Relationship Id="rId3" Type="http://schemas.openxmlformats.org/officeDocument/2006/relationships/image" Target="../media/image3.png"></Relationship><Relationship Id="rId4" Type="http://schemas.openxmlformats.org/officeDocument/2006/relationships/image" Target="../media/image18.png"></Relationship><Relationship Id="rId5" Type="http://schemas.openxmlformats.org/officeDocument/2006/relationships/image" Target="../media/image22.png"></Relationship><Relationship Id="rId6" Type="http://schemas.openxmlformats.org/officeDocument/2006/relationships/image" Target="../media/image13.png"></Relationship><Relationship Id="rId7" Type="http://schemas.openxmlformats.org/officeDocument/2006/relationships/slideLayout" Target="../slideLayouts/slideLayout12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notesSlide" Target="../notesSlides/notesSlide5.xml"></Relationship><Relationship Id="rId3" Type="http://schemas.openxmlformats.org/officeDocument/2006/relationships/image" Target="../media/image20.png"></Relationship><Relationship Id="rId4" Type="http://schemas.openxmlformats.org/officeDocument/2006/relationships/image" Target="../media/image1.png"></Relationship><Relationship Id="rId5" Type="http://schemas.openxmlformats.org/officeDocument/2006/relationships/image" Target="../media/image15.png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notesSlide" Target="../notesSlides/notesSlide6.xml"></Relationship><Relationship Id="rId3" Type="http://schemas.openxmlformats.org/officeDocument/2006/relationships/image" Target="../media/image16.png"></Relationship><Relationship Id="rId4" Type="http://schemas.openxmlformats.org/officeDocument/2006/relationships/image" Target="../media/image25.png"></Relationship><Relationship Id="rId5" Type="http://schemas.openxmlformats.org/officeDocument/2006/relationships/image" Target="../media/image28.png"></Relationship><Relationship Id="rId6" Type="http://schemas.openxmlformats.org/officeDocument/2006/relationships/slideLayout" Target="../slideLayouts/slideLayout12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notesSlide" Target="../notesSlides/notesSlide7.xml"></Relationship><Relationship Id="rId3" Type="http://schemas.openxmlformats.org/officeDocument/2006/relationships/image" Target="../media/image19.png"></Relationship><Relationship Id="rId4" Type="http://schemas.openxmlformats.org/officeDocument/2006/relationships/image" Target="../media/image23.png"></Relationship><Relationship Id="rId5" Type="http://schemas.openxmlformats.org/officeDocument/2006/relationships/image" Target="../media/image29.png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notesSlide" Target="../notesSlides/notesSlide8.xml"></Relationship><Relationship Id="rId3" Type="http://schemas.openxmlformats.org/officeDocument/2006/relationships/image" Target="../media/image24.png"></Relationship><Relationship Id="rId4" Type="http://schemas.openxmlformats.org/officeDocument/2006/relationships/image" Target="../media/image38.png"></Relationship><Relationship Id="rId5" Type="http://schemas.openxmlformats.org/officeDocument/2006/relationships/image" Target="../media/image21.png"></Relationship><Relationship Id="rId6" Type="http://schemas.openxmlformats.org/officeDocument/2006/relationships/image" Target="../media/image44.png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notesSlide" Target="../notesSlides/notesSlide9.xml"></Relationship><Relationship Id="rId3" Type="http://schemas.openxmlformats.org/officeDocument/2006/relationships/image" Target="../media/image30.png"></Relationship><Relationship Id="rId4" Type="http://schemas.openxmlformats.org/officeDocument/2006/relationships/image" Target="../media/image27.png"></Relationship><Relationship Id="rId5" Type="http://schemas.openxmlformats.org/officeDocument/2006/relationships/image" Target="../media/image34.png"></Relationship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94680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5646" y="833916"/>
            <a:ext cx="2891566" cy="2938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36421" y="1906399"/>
            <a:ext cx="3508204" cy="8393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95077" y="4084318"/>
            <a:ext cx="2959081" cy="510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2381" y="4523328"/>
            <a:ext cx="8238095" cy="23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66667" y="578294"/>
            <a:ext cx="9676191" cy="23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01836"/>
            <a:ext cx="2992985" cy="3654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74693" y="578294"/>
            <a:ext cx="2512660" cy="4564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312353" y="574858"/>
            <a:ext cx="2071952" cy="4571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208430" y="1008032"/>
            <a:ext cx="3934427" cy="2595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94680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991" y="1954405"/>
            <a:ext cx="5707526" cy="1099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300000">
            <a:off x="4078273" y="240859"/>
            <a:ext cx="993060" cy="3465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300000">
            <a:off x="4026225" y="284776"/>
            <a:ext cx="990612" cy="357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66700" y="578485"/>
            <a:ext cx="9676130" cy="2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7190" y="987425"/>
            <a:ext cx="3085465" cy="1618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6" descr="C:/Users/이도건/AppData/Roaming/PolarisOffice/ETemp/14584_22856416/image39.png"/>
          <p:cNvPicPr preferRelativeResize="0">
            <a:picLocks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799080" y="1582420"/>
            <a:ext cx="3086735" cy="2526030"/>
          </a:xfrm>
          <a:prstGeom prst="rect"/>
          <a:noFill/>
          <a:ln w="0">
            <a:noFill/>
            <a:prstDash/>
          </a:ln>
        </p:spPr>
      </p:pic>
      <p:pic>
        <p:nvPicPr>
          <p:cNvPr id="216" name="Google Shape;216;p36"/>
          <p:cNvPicPr preferRelativeResize="0">
            <a:picLocks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564505" y="2571115"/>
            <a:ext cx="3086100" cy="2345055"/>
          </a:xfrm>
          <a:prstGeom prst="rect"/>
          <a:noFill/>
          <a:ln w="0">
            <a:noFill/>
            <a:prstDash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dur="indefinite" restart="never" nodeType="tmRoot">
          <p:childTnLst>
            <p:seq concurrent="1" nextAc="seek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66700" y="578485"/>
            <a:ext cx="9676130" cy="2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9390" y="754380"/>
            <a:ext cx="3085465" cy="2050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7" descr="C:/Users/이도건/AppData/Roaming/PolarisOffice/ETemp/15632_13605704/image51.png"/>
          <p:cNvPicPr preferRelativeResize="0">
            <a:picLocks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903730" y="1465580"/>
            <a:ext cx="3063875" cy="2058035"/>
          </a:xfrm>
          <a:prstGeom prst="rect"/>
          <a:noFill/>
          <a:ln w="0">
            <a:noFill/>
            <a:prstDash/>
          </a:ln>
        </p:spPr>
      </p:pic>
      <p:pic>
        <p:nvPicPr>
          <p:cNvPr id="224" name="Google Shape;224;p37" descr="C:/Users/이도건/AppData/Roaming/PolarisOffice/ETemp/15632_13605704/image40.png"/>
          <p:cNvPicPr preferRelativeResize="0">
            <a:picLocks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668395" y="2157730"/>
            <a:ext cx="3086100" cy="2042160"/>
          </a:xfrm>
          <a:prstGeom prst="rect"/>
          <a:noFill/>
          <a:ln w="0">
            <a:noFill/>
            <a:prstDash/>
          </a:ln>
        </p:spPr>
      </p:pic>
      <p:pic>
        <p:nvPicPr>
          <p:cNvPr id="225" name="Google Shape;225;p37" descr="C:/Users/이도건/AppData/Roaming/PolarisOffice/ETemp/15632_13605704/image54.png"/>
          <p:cNvPicPr preferRelativeResize="0">
            <a:picLocks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603875" y="2903220"/>
            <a:ext cx="3086100" cy="1969135"/>
          </a:xfrm>
          <a:prstGeom prst="rect"/>
          <a:noFill/>
          <a:ln w="0">
            <a:noFill/>
            <a:prstDash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dur="indefinite" restart="never" nodeType="tmRoot">
          <p:childTnLst>
            <p:seq concurrent="1" nextAc="seek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66700" y="578485"/>
            <a:ext cx="9676130" cy="2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9125" y="984250"/>
            <a:ext cx="3987800" cy="2661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8" descr="C:/Users/이도건/AppData/Roaming/PolarisOffice/ETemp/15632_13605704/image52.png"/>
          <p:cNvPicPr preferRelativeResize="0">
            <a:picLocks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848225" y="1892935"/>
            <a:ext cx="3339465" cy="2898775"/>
          </a:xfrm>
          <a:prstGeom prst="rect"/>
          <a:noFill/>
          <a:ln w="0">
            <a:noFill/>
            <a:prstDash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dur="indefinite" restart="never" nodeType="tmRoot">
          <p:childTnLst>
            <p:seq concurrent="1" nextAc="seek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94680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66667" y="578294"/>
            <a:ext cx="9676191" cy="23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68191" y="2313654"/>
            <a:ext cx="497183" cy="612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39048" y="256067"/>
            <a:ext cx="2335729" cy="315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66667" y="578294"/>
            <a:ext cx="9676191" cy="23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26991" y="1181008"/>
            <a:ext cx="4765414" cy="3647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334183" y="1375366"/>
            <a:ext cx="987051" cy="512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94680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8814" y="2149353"/>
            <a:ext cx="4759463" cy="1241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02765" y="957932"/>
            <a:ext cx="2528760" cy="5521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480000">
            <a:off x="4074899" y="364957"/>
            <a:ext cx="993060" cy="3465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480000">
            <a:off x="4028521" y="352627"/>
            <a:ext cx="990612" cy="378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66700" y="578485"/>
            <a:ext cx="9676130" cy="2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2290" y="1017270"/>
            <a:ext cx="4029075" cy="24517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8" descr="C:/Users/이도건/AppData/Roaming/PolarisOffice/ETemp/15632_13605704/image22.png"/>
          <p:cNvPicPr preferRelativeResize="0">
            <a:picLocks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36520" y="1608455"/>
            <a:ext cx="3876040" cy="2598420"/>
          </a:xfrm>
          <a:prstGeom prst="rect"/>
          <a:noFill/>
          <a:ln w="0">
            <a:noFill/>
            <a:prstDash/>
          </a:ln>
        </p:spPr>
      </p:pic>
      <p:pic>
        <p:nvPicPr>
          <p:cNvPr id="156" name="Google Shape;156;p28" descr="C:/Users/이도건/AppData/Roaming/PolarisOffice/ETemp/15632_13605704/image13.png"/>
          <p:cNvPicPr preferRelativeResize="0">
            <a:picLocks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285105" y="2430145"/>
            <a:ext cx="3635375" cy="2637790"/>
          </a:xfrm>
          <a:prstGeom prst="rect"/>
          <a:noFill/>
          <a:ln w="0">
            <a:noFill/>
            <a:prstDash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dur="indefinite" restart="never" nodeType="tmRoot">
          <p:childTnLst>
            <p:seq concurrent="1" nextAc="seek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94680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8291" y="2220803"/>
            <a:ext cx="2186886" cy="450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660000">
            <a:off x="4120382" y="449083"/>
            <a:ext cx="993060" cy="3465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660000">
            <a:off x="4062033" y="501930"/>
            <a:ext cx="990612" cy="3427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66700" y="578485"/>
            <a:ext cx="9676130" cy="2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30" descr="C:/Users/이도건/AppData/Roaming/PolarisOffice/ETemp/15632_13605704/image25.png"/>
          <p:cNvPicPr preferRelativeResize="0"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54355" y="829310"/>
            <a:ext cx="4187190" cy="2733040"/>
          </a:xfrm>
          <a:prstGeom prst="rect"/>
          <a:noFill/>
          <a:ln w="0">
            <a:noFill/>
            <a:prstDash/>
          </a:ln>
        </p:spPr>
      </p:pic>
      <p:pic>
        <p:nvPicPr>
          <p:cNvPr id="170" name="Google Shape;170;p30" descr="C:/Users/이도건/AppData/Roaming/PolarisOffice/ETemp/15632_13605704/image28.png"/>
          <p:cNvPicPr preferRelativeResize="0">
            <a:picLocks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071745" y="1795145"/>
            <a:ext cx="3743960" cy="3224530"/>
          </a:xfrm>
          <a:prstGeom prst="rect"/>
          <a:noFill/>
          <a:ln w="0">
            <a:noFill/>
            <a:prstDash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dur="indefinite" restart="never" nodeType="tmRoot">
          <p:childTnLst>
            <p:seq concurrent="1" nextAc="seek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94680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8289" y="2209028"/>
            <a:ext cx="2312261" cy="454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660000">
            <a:off x="4120382" y="449083"/>
            <a:ext cx="993060" cy="3465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660000">
            <a:off x="4063455" y="487156"/>
            <a:ext cx="990612" cy="357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66667" y="578294"/>
            <a:ext cx="9676191" cy="23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4475" y="1101451"/>
            <a:ext cx="4188515" cy="130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1360" y="1479776"/>
            <a:ext cx="4695781" cy="3427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44923" y="1101451"/>
            <a:ext cx="4097126" cy="32614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66667" y="578294"/>
            <a:ext cx="9676191" cy="23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3012" y="936297"/>
            <a:ext cx="4436646" cy="4013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48193" y="1272232"/>
            <a:ext cx="4532844" cy="25983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15</Pages>
  <Paragraphs>0</Paragraphs>
  <Words>0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cp:lastModifiedBy>이도건</cp:lastModifiedBy>
  <cp:version>9.103.97.45139</cp:version>
</cp:coreProperties>
</file>