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dogeon/gameprograming/tree/main/Game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kMM7Uu2AoA&amp;list=PLO-mt5Iu5TeYkrBzWKuTCl6IUm_bA6BKy" TargetMode="External"/><Relationship Id="rId7" Type="http://schemas.openxmlformats.org/officeDocument/2006/relationships/hyperlink" Target="https://github.com/Leedogeon/gameprograming/tree/main/GameProject" TargetMode="External"/><Relationship Id="rId2" Type="http://schemas.openxmlformats.org/officeDocument/2006/relationships/hyperlink" Target="https://assetstore.unity.com/packages/3d/characters/quarter-view-3d-action-assets-pack-18872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log.naver.com/snowfrost001/222137121435" TargetMode="External"/><Relationship Id="rId5" Type="http://schemas.openxmlformats.org/officeDocument/2006/relationships/hyperlink" Target="https://assetstore.unity.com/packages/3d/props/weapons/sci-fi-crossbow-119816" TargetMode="External"/><Relationship Id="rId4" Type="http://schemas.openxmlformats.org/officeDocument/2006/relationships/hyperlink" Target="https://assetstore.unity.com/packages/3d/characters/creatures/rpg-monster-duo-pbr-polyart-15776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E5E6C-D92F-4C9C-92FB-25828F84F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게임제작</a:t>
            </a:r>
            <a:br>
              <a:rPr lang="en-US" altLang="ko-KR" dirty="0"/>
            </a:br>
            <a:r>
              <a:rPr lang="ko-KR" altLang="en-US" dirty="0" err="1"/>
              <a:t>쿼터뷰</a:t>
            </a:r>
            <a:r>
              <a:rPr lang="ko-KR" altLang="en-US" dirty="0"/>
              <a:t>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7E60D-C1B0-4C8C-BFD3-AC8B9AEB82B9}"/>
              </a:ext>
            </a:extLst>
          </p:cNvPr>
          <p:cNvSpPr txBox="1"/>
          <p:nvPr/>
        </p:nvSpPr>
        <p:spPr>
          <a:xfrm>
            <a:off x="7818539" y="5897460"/>
            <a:ext cx="399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소프트웨어학과</a:t>
            </a:r>
            <a:endParaRPr lang="en-US" altLang="ko-KR" dirty="0"/>
          </a:p>
          <a:p>
            <a:pPr algn="r"/>
            <a:r>
              <a:rPr lang="en-US" altLang="ko-KR" dirty="0"/>
              <a:t>2017748065</a:t>
            </a:r>
            <a:r>
              <a:rPr lang="ko-KR" altLang="en-US" dirty="0"/>
              <a:t>이도건</a:t>
            </a:r>
            <a:endParaRPr lang="en-US" altLang="ko-KR" dirty="0"/>
          </a:p>
          <a:p>
            <a:pPr algn="r"/>
            <a:r>
              <a:rPr lang="ko-KR" altLang="en-US" dirty="0"/>
              <a:t>발표일 </a:t>
            </a:r>
            <a:r>
              <a:rPr lang="en-US" altLang="ko-KR" dirty="0"/>
              <a:t>: 2021 – 12 - 09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AD995-0FFC-4B5B-AB59-9B396E0CE054}"/>
              </a:ext>
            </a:extLst>
          </p:cNvPr>
          <p:cNvSpPr txBox="1"/>
          <p:nvPr/>
        </p:nvSpPr>
        <p:spPr>
          <a:xfrm>
            <a:off x="3916960" y="4043223"/>
            <a:ext cx="4358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깃헙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>
                <a:hlinkClick r:id="rId2"/>
              </a:rPr>
              <a:t>gameprograming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GameProject</a:t>
            </a:r>
            <a:r>
              <a:rPr lang="en-US" altLang="ko-KR" dirty="0">
                <a:hlinkClick r:id="rId2"/>
              </a:rPr>
              <a:t> at main · </a:t>
            </a:r>
            <a:r>
              <a:rPr lang="en-US" altLang="ko-KR" dirty="0" err="1">
                <a:hlinkClick r:id="rId2"/>
              </a:rPr>
              <a:t>Leedogeon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gameprograming</a:t>
            </a:r>
            <a:r>
              <a:rPr lang="en-US" altLang="ko-KR" dirty="0">
                <a:hlinkClick r:id="rId2"/>
              </a:rPr>
              <a:t> (github.com)</a:t>
            </a:r>
            <a:endParaRPr lang="en-US" altLang="ko-KR" dirty="0"/>
          </a:p>
          <a:p>
            <a:r>
              <a:rPr lang="en-US" altLang="ko-KR" dirty="0"/>
              <a:t>Assets -</a:t>
            </a:r>
            <a:r>
              <a:rPr lang="ko-KR" altLang="en-US" dirty="0"/>
              <a:t> </a:t>
            </a:r>
            <a:r>
              <a:rPr lang="en-US" altLang="ko-KR" dirty="0" err="1"/>
              <a:t>game.unity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21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CB8B17-CBC1-4A97-9CEF-A1D555BE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99" y="3014500"/>
            <a:ext cx="4486901" cy="1114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079CEF-D4F7-4044-916C-14A36B4E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67" y="1204824"/>
            <a:ext cx="3677163" cy="1438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3F046A-6A50-4E48-BE6E-4847B0FD0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406" y="1061603"/>
            <a:ext cx="4744112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61426B-5AEC-4798-AD10-1AA0BD40C7D9}"/>
              </a:ext>
            </a:extLst>
          </p:cNvPr>
          <p:cNvSpPr txBox="1"/>
          <p:nvPr/>
        </p:nvSpPr>
        <p:spPr>
          <a:xfrm>
            <a:off x="1222799" y="4697505"/>
            <a:ext cx="470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점프를 위한 코드를 추가하였습니다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9D7CC-39AF-4EBE-AD5D-6551865AE9A2}"/>
              </a:ext>
            </a:extLst>
          </p:cNvPr>
          <p:cNvSpPr txBox="1"/>
          <p:nvPr/>
        </p:nvSpPr>
        <p:spPr>
          <a:xfrm>
            <a:off x="6565756" y="4697505"/>
            <a:ext cx="421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점프에 딜레이를 걸어 계속해서 점프하는 것을 막았습니다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63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E5B988-6BAD-40E2-A69B-8F5EB0FB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34" y="707648"/>
            <a:ext cx="4440201" cy="3754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B6890F-6773-4091-83AB-3B188C386856}"/>
              </a:ext>
            </a:extLst>
          </p:cNvPr>
          <p:cNvSpPr txBox="1"/>
          <p:nvPr/>
        </p:nvSpPr>
        <p:spPr>
          <a:xfrm>
            <a:off x="738552" y="5108022"/>
            <a:ext cx="5518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구르기를 위한 코드를 추가하였습니다</a:t>
            </a:r>
            <a:endParaRPr lang="en-US" altLang="ko-KR" dirty="0"/>
          </a:p>
          <a:p>
            <a:r>
              <a:rPr lang="ko-KR" altLang="en-US" dirty="0" err="1"/>
              <a:t>점프중에</a:t>
            </a:r>
            <a:r>
              <a:rPr lang="ko-KR" altLang="en-US" dirty="0"/>
              <a:t> 구르기를 </a:t>
            </a:r>
            <a:r>
              <a:rPr lang="ko-KR" altLang="en-US" dirty="0" err="1"/>
              <a:t>하는방식</a:t>
            </a:r>
            <a:r>
              <a:rPr lang="ko-KR" altLang="en-US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수정한 코드입니다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95921-31FA-4E9E-9B15-66C459406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22" y="2584806"/>
            <a:ext cx="4485659" cy="2442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DFFDB-5C2E-460D-9F4D-2FB891E1208E}"/>
              </a:ext>
            </a:extLst>
          </p:cNvPr>
          <p:cNvSpPr txBox="1"/>
          <p:nvPr/>
        </p:nvSpPr>
        <p:spPr>
          <a:xfrm>
            <a:off x="6570022" y="5302623"/>
            <a:ext cx="386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점프와 구르기를 위한 애니메이션을 추가하였습니다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391953-42E0-468A-B348-01FFE0221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19" y="4579527"/>
            <a:ext cx="1495634" cy="400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8D3EC7-AC5C-4EC8-89C1-09AD556F30F4}"/>
              </a:ext>
            </a:extLst>
          </p:cNvPr>
          <p:cNvSpPr txBox="1"/>
          <p:nvPr/>
        </p:nvSpPr>
        <p:spPr>
          <a:xfrm>
            <a:off x="2859741" y="4579527"/>
            <a:ext cx="292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Move</a:t>
            </a:r>
            <a:r>
              <a:rPr lang="ko-KR" altLang="en-US" dirty="0"/>
              <a:t>에 </a:t>
            </a:r>
            <a:r>
              <a:rPr lang="ko-KR" altLang="en-US" dirty="0" err="1"/>
              <a:t>추가한부분입니다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FA67C-C2EB-425C-B846-6D9C76EC14B5}"/>
              </a:ext>
            </a:extLst>
          </p:cNvPr>
          <p:cNvSpPr txBox="1"/>
          <p:nvPr/>
        </p:nvSpPr>
        <p:spPr>
          <a:xfrm>
            <a:off x="6786281" y="1085165"/>
            <a:ext cx="415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구르기 중 다른 방향으로 이동되는 것을 막기위한 코드입니다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BC146B1-0C32-426D-AF45-D4E0CA1E855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782235" y="1408331"/>
            <a:ext cx="1004046" cy="335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5E96D46-F8BD-4BF7-A342-048D7A01D889}"/>
              </a:ext>
            </a:extLst>
          </p:cNvPr>
          <p:cNvSpPr/>
          <p:nvPr/>
        </p:nvSpPr>
        <p:spPr>
          <a:xfrm>
            <a:off x="2008094" y="2468265"/>
            <a:ext cx="1210235" cy="185288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6FA2AD7-11E3-4D7E-92BE-1463A2EBCF7F}"/>
              </a:ext>
            </a:extLst>
          </p:cNvPr>
          <p:cNvCxnSpPr/>
          <p:nvPr/>
        </p:nvCxnSpPr>
        <p:spPr>
          <a:xfrm flipV="1">
            <a:off x="3334871" y="1408331"/>
            <a:ext cx="2922494" cy="1176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4491FDF0-8E3F-4FFC-BCAB-E5A0DA66F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022" y="1657689"/>
            <a:ext cx="2922297" cy="9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7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1652AA-3FA7-48FB-B16C-3BA63F1C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64" y="1739257"/>
            <a:ext cx="4115658" cy="3209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92485-327E-4BB0-9473-41E4C01FC4AF}"/>
              </a:ext>
            </a:extLst>
          </p:cNvPr>
          <p:cNvSpPr txBox="1"/>
          <p:nvPr/>
        </p:nvSpPr>
        <p:spPr>
          <a:xfrm>
            <a:off x="6646385" y="2782669"/>
            <a:ext cx="41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기본 시스템의 중력을 조정하였습니다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67458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289A8A-8E15-4A28-9213-CF66A1BA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752" y="1697239"/>
            <a:ext cx="4890792" cy="8357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11B273-2519-431E-89D3-813DBBDEC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752" y="3661645"/>
            <a:ext cx="4683462" cy="369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313B9-6CA6-4C53-B7C0-F38C41DE2B7E}"/>
              </a:ext>
            </a:extLst>
          </p:cNvPr>
          <p:cNvSpPr txBox="1"/>
          <p:nvPr/>
        </p:nvSpPr>
        <p:spPr>
          <a:xfrm>
            <a:off x="5879520" y="2840611"/>
            <a:ext cx="507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캐릭터가 벽을 뚫는 것을 막기위한 코드를 추가하였습니다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89230-FA30-4CEC-AD97-4E74007085CB}"/>
              </a:ext>
            </a:extLst>
          </p:cNvPr>
          <p:cNvSpPr txBox="1"/>
          <p:nvPr/>
        </p:nvSpPr>
        <p:spPr>
          <a:xfrm>
            <a:off x="5879520" y="4214849"/>
            <a:ext cx="537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코드를 위해 </a:t>
            </a:r>
            <a:r>
              <a:rPr lang="en-US" altLang="ko-KR" dirty="0"/>
              <a:t>Move</a:t>
            </a:r>
            <a:r>
              <a:rPr lang="ko-KR" altLang="en-US" dirty="0"/>
              <a:t>부분에 추가한 코드입니다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919AAD-E840-466A-A952-F6A327A38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786" y="894478"/>
            <a:ext cx="3867690" cy="16385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F37069-DA21-4DAC-9D4C-68B6D3791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786" y="3768746"/>
            <a:ext cx="3508464" cy="12102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ABB88E-8463-45EA-AEFB-CA368660EE76}"/>
              </a:ext>
            </a:extLst>
          </p:cNvPr>
          <p:cNvSpPr txBox="1"/>
          <p:nvPr/>
        </p:nvSpPr>
        <p:spPr>
          <a:xfrm>
            <a:off x="1445786" y="2689866"/>
            <a:ext cx="386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13. </a:t>
            </a:r>
            <a:r>
              <a:rPr lang="ko-KR" altLang="en-US" dirty="0"/>
              <a:t>지형물을 위한 박스를 만든 후 지형물리강화와 </a:t>
            </a:r>
            <a:r>
              <a:rPr lang="ko-KR" altLang="en-US" dirty="0" err="1"/>
              <a:t>쿼드뷰를</a:t>
            </a:r>
            <a:r>
              <a:rPr lang="ko-KR" altLang="en-US" dirty="0"/>
              <a:t> 위한 각도조절을 하였습니다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1862EE-9C61-4E26-A8E1-6642E4C112CA}"/>
              </a:ext>
            </a:extLst>
          </p:cNvPr>
          <p:cNvSpPr txBox="1"/>
          <p:nvPr/>
        </p:nvSpPr>
        <p:spPr>
          <a:xfrm>
            <a:off x="1400233" y="5253317"/>
            <a:ext cx="3958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지형의 마찰력을 조정하기위한 옵션을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58548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0C4634-5F7A-48A4-BCC0-6A7109D9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06" y="1563184"/>
            <a:ext cx="3896269" cy="1467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CF23D5-8A31-42F4-890C-D2848103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216" y="3894446"/>
            <a:ext cx="4286848" cy="1400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D556E-5084-4A31-9A53-785E60F30FDB}"/>
              </a:ext>
            </a:extLst>
          </p:cNvPr>
          <p:cNvSpPr txBox="1"/>
          <p:nvPr/>
        </p:nvSpPr>
        <p:spPr>
          <a:xfrm>
            <a:off x="6852347" y="3105834"/>
            <a:ext cx="417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새로운 무기 </a:t>
            </a:r>
            <a:r>
              <a:rPr lang="ko-KR" altLang="en-US" dirty="0" err="1"/>
              <a:t>에셋과</a:t>
            </a:r>
            <a:r>
              <a:rPr lang="ko-KR" altLang="en-US" dirty="0"/>
              <a:t> 몬스터 </a:t>
            </a:r>
            <a:r>
              <a:rPr lang="ko-KR" altLang="en-US" dirty="0" err="1"/>
              <a:t>에셋을</a:t>
            </a:r>
            <a:r>
              <a:rPr lang="ko-KR" altLang="en-US" dirty="0"/>
              <a:t>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288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E62330-BC2F-44F1-A16D-F275C0DC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59" y="914398"/>
            <a:ext cx="3490092" cy="3908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582FE0-3CFD-4182-A39F-C1580ACF6E97}"/>
              </a:ext>
            </a:extLst>
          </p:cNvPr>
          <p:cNvSpPr txBox="1"/>
          <p:nvPr/>
        </p:nvSpPr>
        <p:spPr>
          <a:xfrm>
            <a:off x="821985" y="5297674"/>
            <a:ext cx="543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16. </a:t>
            </a:r>
            <a:r>
              <a:rPr lang="ko-KR" altLang="en-US" dirty="0"/>
              <a:t>아이템 습득을 위한 스크립트를 추가하였습니다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2763A6-A007-4CCC-9C59-0593D388D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28" y="815643"/>
            <a:ext cx="2835267" cy="4106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4C33B-84D4-458D-B191-C19BBDC983EB}"/>
              </a:ext>
            </a:extLst>
          </p:cNvPr>
          <p:cNvSpPr txBox="1"/>
          <p:nvPr/>
        </p:nvSpPr>
        <p:spPr>
          <a:xfrm>
            <a:off x="6593747" y="5251508"/>
            <a:ext cx="461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17. </a:t>
            </a:r>
            <a:r>
              <a:rPr lang="ko-KR" altLang="en-US" dirty="0"/>
              <a:t>무기를 추가하여 이펙트를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1F887B-2404-4F99-A47F-53325D129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844" y="1387636"/>
            <a:ext cx="2495898" cy="790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023D70-6C13-4F0B-950B-682EAA466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0425" y="2833125"/>
            <a:ext cx="1795532" cy="17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FFDB59-6ECF-4DA7-B929-A20C5750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35" y="780049"/>
            <a:ext cx="2677998" cy="4001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477766-545B-4532-AED9-29D362A71934}"/>
              </a:ext>
            </a:extLst>
          </p:cNvPr>
          <p:cNvSpPr txBox="1"/>
          <p:nvPr/>
        </p:nvSpPr>
        <p:spPr>
          <a:xfrm>
            <a:off x="1140902" y="4953286"/>
            <a:ext cx="4647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18. </a:t>
            </a:r>
            <a:r>
              <a:rPr lang="ko-KR" altLang="en-US" dirty="0"/>
              <a:t>무기를 교체하는 코드를 추가하였습니다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무기를 키 하나로 </a:t>
            </a:r>
            <a:r>
              <a:rPr lang="ko-KR" altLang="en-US" dirty="0" err="1"/>
              <a:t>교체가능하게</a:t>
            </a:r>
            <a:r>
              <a:rPr lang="ko-KR" altLang="en-US" dirty="0"/>
              <a:t> 했습니다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AA23CA-63CB-44E2-9023-366346E51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74" y="1090442"/>
            <a:ext cx="3362834" cy="3003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C9258C-4AF9-4D25-B90C-8AC331988470}"/>
              </a:ext>
            </a:extLst>
          </p:cNvPr>
          <p:cNvSpPr txBox="1"/>
          <p:nvPr/>
        </p:nvSpPr>
        <p:spPr>
          <a:xfrm>
            <a:off x="6403599" y="5117393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애니메이션을 추가했습니다</a:t>
            </a:r>
          </a:p>
        </p:txBody>
      </p:sp>
    </p:spTree>
    <p:extLst>
      <p:ext uri="{BB962C8B-B14F-4D97-AF65-F5344CB8AC3E}">
        <p14:creationId xmlns:p14="http://schemas.microsoft.com/office/powerpoint/2010/main" val="189611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1AF7A9-5AF7-4AC9-9B3E-3E908A88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14" y="1223715"/>
            <a:ext cx="2601988" cy="3528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3DA98E-ABA2-44DD-B6FF-3615CC8369B5}"/>
              </a:ext>
            </a:extLst>
          </p:cNvPr>
          <p:cNvSpPr txBox="1"/>
          <p:nvPr/>
        </p:nvSpPr>
        <p:spPr>
          <a:xfrm>
            <a:off x="3858937" y="5327748"/>
            <a:ext cx="5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19. </a:t>
            </a:r>
            <a:r>
              <a:rPr lang="ko-KR" altLang="en-US" dirty="0"/>
              <a:t>아이템 </a:t>
            </a:r>
            <a:r>
              <a:rPr lang="ko-KR" altLang="en-US" dirty="0" err="1"/>
              <a:t>장착을위한</a:t>
            </a:r>
            <a:r>
              <a:rPr lang="ko-KR" altLang="en-US" dirty="0"/>
              <a:t> 실린더를 추가하였습니다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D5FB1B-8FCA-4775-AAE5-58D9BB64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92" y="1530252"/>
            <a:ext cx="3534268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9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0EBA1B-0C7B-4828-9DEB-B406FCC5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21" y="812220"/>
            <a:ext cx="4267889" cy="5114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EE0F7-9633-4EC3-802C-CAD947859F04}"/>
              </a:ext>
            </a:extLst>
          </p:cNvPr>
          <p:cNvSpPr txBox="1"/>
          <p:nvPr/>
        </p:nvSpPr>
        <p:spPr>
          <a:xfrm>
            <a:off x="6803549" y="4082801"/>
            <a:ext cx="445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20. </a:t>
            </a:r>
            <a:r>
              <a:rPr lang="ko-KR" altLang="en-US" dirty="0"/>
              <a:t>근접공격을 추가하였습니다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21. </a:t>
            </a:r>
            <a:r>
              <a:rPr lang="ko-KR" altLang="en-US" dirty="0"/>
              <a:t>원거리공격을 추가하였습니다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BCF0AB-6E8F-47E9-B867-40A6F1EC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454" y="1307459"/>
            <a:ext cx="4892649" cy="18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4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303C20-AA8F-4A7F-B2A8-AB66E494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54" y="989900"/>
            <a:ext cx="3472042" cy="4735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2CDC42-CBD1-4321-BA7C-0E8EC194C3AD}"/>
              </a:ext>
            </a:extLst>
          </p:cNvPr>
          <p:cNvSpPr txBox="1"/>
          <p:nvPr/>
        </p:nvSpPr>
        <p:spPr>
          <a:xfrm>
            <a:off x="6096000" y="2592198"/>
            <a:ext cx="3830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22. </a:t>
            </a:r>
            <a:r>
              <a:rPr lang="ko-KR" altLang="en-US" dirty="0"/>
              <a:t>재장전을 추가하였습니다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23. </a:t>
            </a:r>
            <a:r>
              <a:rPr lang="ko-KR" altLang="en-US" dirty="0" err="1"/>
              <a:t>세부값을</a:t>
            </a:r>
            <a:r>
              <a:rPr lang="ko-KR" altLang="en-US" dirty="0"/>
              <a:t> 조정해 </a:t>
            </a:r>
            <a:r>
              <a:rPr lang="ko-KR" altLang="en-US" dirty="0" err="1"/>
              <a:t>장전시</a:t>
            </a:r>
            <a:r>
              <a:rPr lang="ko-KR" altLang="en-US" dirty="0"/>
              <a:t> 화살 </a:t>
            </a:r>
            <a:r>
              <a:rPr lang="ko-KR" altLang="en-US" dirty="0" err="1"/>
              <a:t>소모값을</a:t>
            </a:r>
            <a:r>
              <a:rPr lang="ko-KR" altLang="en-US" dirty="0"/>
              <a:t> 정상적으로 만들었습니다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546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102FF-E253-4592-8945-AB0087D3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AEF21-43C1-4FA8-AB0B-7D1DA5481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기능추가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출처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569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B66FBF-C09D-4825-8B66-0C26B1A8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508" y="1774190"/>
            <a:ext cx="4220164" cy="3057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0BB2AF-7299-4CB0-BBDB-57D85606C915}"/>
              </a:ext>
            </a:extLst>
          </p:cNvPr>
          <p:cNvSpPr txBox="1"/>
          <p:nvPr/>
        </p:nvSpPr>
        <p:spPr>
          <a:xfrm>
            <a:off x="7189365" y="2849781"/>
            <a:ext cx="387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원거리공격</a:t>
            </a:r>
            <a:r>
              <a:rPr lang="en-US" altLang="ko-KR" dirty="0"/>
              <a:t>, </a:t>
            </a:r>
            <a:r>
              <a:rPr lang="ko-KR" altLang="en-US" dirty="0"/>
              <a:t>근거리공격</a:t>
            </a:r>
            <a:r>
              <a:rPr lang="en-US" altLang="ko-KR" dirty="0"/>
              <a:t>, </a:t>
            </a:r>
            <a:r>
              <a:rPr lang="ko-KR" altLang="en-US" dirty="0"/>
              <a:t>장전 애니메이션을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53120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83812B-04E4-45F1-A9D0-894F8312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72" y="1624824"/>
            <a:ext cx="3030133" cy="34405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A1E6B2-0C7A-485C-9A72-9D0F25850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932" y="951101"/>
            <a:ext cx="3040011" cy="47880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BCE4A1-C74A-4935-BB51-02C34A402539}"/>
              </a:ext>
            </a:extLst>
          </p:cNvPr>
          <p:cNvSpPr txBox="1"/>
          <p:nvPr/>
        </p:nvSpPr>
        <p:spPr>
          <a:xfrm>
            <a:off x="8078599" y="4590685"/>
            <a:ext cx="31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24. </a:t>
            </a:r>
            <a:r>
              <a:rPr lang="ko-KR" altLang="en-US" dirty="0"/>
              <a:t>화살 이펙트</a:t>
            </a:r>
            <a:r>
              <a:rPr lang="en-US" altLang="ko-KR" dirty="0"/>
              <a:t>, </a:t>
            </a:r>
            <a:r>
              <a:rPr lang="ko-KR" altLang="en-US" dirty="0"/>
              <a:t>데미지</a:t>
            </a:r>
            <a:r>
              <a:rPr lang="en-US" altLang="ko-KR" dirty="0"/>
              <a:t>, </a:t>
            </a:r>
            <a:r>
              <a:rPr lang="ko-KR" altLang="en-US" dirty="0" err="1"/>
              <a:t>범위등을</a:t>
            </a:r>
            <a:r>
              <a:rPr lang="ko-KR" altLang="en-US" dirty="0"/>
              <a:t>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2122233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DB5BB8-BA87-436A-982A-66D994F8E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43" y="4231008"/>
            <a:ext cx="4105793" cy="18612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D335CA-2CFF-4F1F-9C83-594A8E4CA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98" y="2626992"/>
            <a:ext cx="3977228" cy="14204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70DFE7-DB74-45E1-8446-2378616AB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398" y="765699"/>
            <a:ext cx="4399068" cy="1593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770FD-11A6-4398-A7AE-B41EAE3E70DB}"/>
              </a:ext>
            </a:extLst>
          </p:cNvPr>
          <p:cNvSpPr txBox="1"/>
          <p:nvPr/>
        </p:nvSpPr>
        <p:spPr>
          <a:xfrm>
            <a:off x="6375633" y="3105834"/>
            <a:ext cx="420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25. </a:t>
            </a:r>
            <a:r>
              <a:rPr lang="ko-KR" altLang="en-US" dirty="0"/>
              <a:t>원거리 무기를 들고 공격할 시 화살이 나가도록 수정하였습니다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725658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5AE9B3-1DCE-4EB6-A493-C787ACF2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76" y="1073835"/>
            <a:ext cx="3620205" cy="36960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8E31F5-6C51-438C-A256-8EECB7BA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717" y="1111205"/>
            <a:ext cx="2098468" cy="3590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1BAAF8-0FD0-45A7-A739-3F32A54DE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845" y="1392617"/>
            <a:ext cx="1428949" cy="281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8FE69-F871-4045-A29F-D6D89D0DB599}"/>
              </a:ext>
            </a:extLst>
          </p:cNvPr>
          <p:cNvSpPr txBox="1"/>
          <p:nvPr/>
        </p:nvSpPr>
        <p:spPr>
          <a:xfrm>
            <a:off x="3941494" y="5243121"/>
            <a:ext cx="35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26. </a:t>
            </a:r>
            <a:r>
              <a:rPr lang="ko-KR" altLang="en-US" dirty="0"/>
              <a:t>공격 테스트를 위한 몬스터와 스크립트를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992573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37D9B2-CC35-4CAE-864F-9724EB9F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19" y="1492317"/>
            <a:ext cx="1590897" cy="781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70413A-89B8-42C5-ABA6-AC621739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271" y="947744"/>
            <a:ext cx="3702175" cy="22695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63B3BC-F166-4049-B9D2-D03862515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235" y="947744"/>
            <a:ext cx="3934374" cy="1505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56B2C5-A90B-421C-BDB9-08379643D4D8}"/>
              </a:ext>
            </a:extLst>
          </p:cNvPr>
          <p:cNvSpPr txBox="1"/>
          <p:nvPr/>
        </p:nvSpPr>
        <p:spPr>
          <a:xfrm>
            <a:off x="5930782" y="4122860"/>
            <a:ext cx="4725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27.</a:t>
            </a:r>
            <a:r>
              <a:rPr lang="ko-KR" altLang="en-US" dirty="0"/>
              <a:t> 게임시작 버튼을 추가하고</a:t>
            </a:r>
            <a:endParaRPr lang="en-US" altLang="ko-KR" dirty="0"/>
          </a:p>
          <a:p>
            <a:r>
              <a:rPr lang="ko-KR" altLang="en-US" dirty="0"/>
              <a:t>상호작용을 위한 </a:t>
            </a:r>
            <a:r>
              <a:rPr lang="en-US" altLang="ko-KR" dirty="0"/>
              <a:t>Game Manager</a:t>
            </a:r>
            <a:r>
              <a:rPr lang="ko-KR" altLang="en-US" dirty="0"/>
              <a:t>를 만들어 연결하였습니다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70763C-FA0C-4E39-947C-6DF569F9A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393" y="2960648"/>
            <a:ext cx="382005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9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403126-CF48-411C-9DE5-1A816083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20" y="1919463"/>
            <a:ext cx="3991532" cy="2772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0D0A9-8EB3-4AD2-8E36-957B9EB7F10D}"/>
              </a:ext>
            </a:extLst>
          </p:cNvPr>
          <p:cNvSpPr txBox="1"/>
          <p:nvPr/>
        </p:nvSpPr>
        <p:spPr>
          <a:xfrm>
            <a:off x="7147134" y="3244334"/>
            <a:ext cx="290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28. </a:t>
            </a:r>
            <a:r>
              <a:rPr lang="ko-KR" altLang="en-US" dirty="0"/>
              <a:t>폰트를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59492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4386E-6FEC-484F-BB4B-36B4ED60D285}"/>
              </a:ext>
            </a:extLst>
          </p:cNvPr>
          <p:cNvSpPr txBox="1"/>
          <p:nvPr/>
        </p:nvSpPr>
        <p:spPr>
          <a:xfrm>
            <a:off x="1577130" y="1843950"/>
            <a:ext cx="83470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제가 수정</a:t>
            </a:r>
            <a:r>
              <a:rPr lang="en-US" altLang="ko-KR" sz="4000"/>
              <a:t>, </a:t>
            </a:r>
            <a:r>
              <a:rPr lang="ko-KR" altLang="en-US" sz="4000"/>
              <a:t>추가한 </a:t>
            </a:r>
            <a:r>
              <a:rPr lang="ko-KR" altLang="en-US" sz="4000" dirty="0"/>
              <a:t>것은 </a:t>
            </a:r>
            <a:r>
              <a:rPr lang="en-US" altLang="ko-KR" sz="4000" dirty="0"/>
              <a:t>28</a:t>
            </a:r>
            <a:r>
              <a:rPr lang="ko-KR" altLang="en-US" sz="4000" dirty="0"/>
              <a:t>개입니다</a:t>
            </a:r>
            <a:endParaRPr lang="en-US" altLang="ko-KR" sz="4000" dirty="0"/>
          </a:p>
          <a:p>
            <a:endParaRPr lang="en-US" altLang="ko-KR" sz="4000" dirty="0"/>
          </a:p>
          <a:p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제가 생각하는 제 점수는 </a:t>
            </a:r>
            <a:r>
              <a:rPr lang="en-US" altLang="ko-KR" sz="4000" dirty="0"/>
              <a:t>20</a:t>
            </a:r>
            <a:r>
              <a:rPr lang="ko-KR" altLang="en-US" sz="4000" dirty="0"/>
              <a:t>점입니다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237709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984A46-953F-4717-A57B-237DB718B41E}"/>
              </a:ext>
            </a:extLst>
          </p:cNvPr>
          <p:cNvSpPr txBox="1"/>
          <p:nvPr/>
        </p:nvSpPr>
        <p:spPr>
          <a:xfrm>
            <a:off x="3449273" y="1030240"/>
            <a:ext cx="529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068D8-527B-4B11-B050-75F74A4B57DB}"/>
              </a:ext>
            </a:extLst>
          </p:cNvPr>
          <p:cNvSpPr txBox="1"/>
          <p:nvPr/>
        </p:nvSpPr>
        <p:spPr>
          <a:xfrm>
            <a:off x="1607890" y="2134441"/>
            <a:ext cx="89762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에셋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>
                <a:hlinkClick r:id="rId2"/>
              </a:rPr>
              <a:t>Quarter View 3D Action Assets Pack | 3D Characters | Unity Asset Store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참고자료 </a:t>
            </a:r>
            <a:r>
              <a:rPr lang="en-US" altLang="ko-KR" dirty="0"/>
              <a:t>- </a:t>
            </a:r>
            <a:r>
              <a:rPr lang="en-US" altLang="ko-KR" dirty="0">
                <a:hlinkClick r:id="rId3"/>
              </a:rPr>
              <a:t>3D </a:t>
            </a:r>
            <a:r>
              <a:rPr lang="ko-KR" altLang="en-US" dirty="0" err="1">
                <a:hlinkClick r:id="rId3"/>
              </a:rPr>
              <a:t>쿼터뷰</a:t>
            </a:r>
            <a:r>
              <a:rPr lang="ko-KR" altLang="en-US" dirty="0">
                <a:hlinkClick r:id="rId3"/>
              </a:rPr>
              <a:t> 액션게임 </a:t>
            </a:r>
            <a:r>
              <a:rPr lang="en-US" altLang="ko-KR" dirty="0">
                <a:hlinkClick r:id="rId3"/>
              </a:rPr>
              <a:t>- </a:t>
            </a:r>
            <a:r>
              <a:rPr lang="ko-KR" altLang="en-US" dirty="0">
                <a:hlinkClick r:id="rId3"/>
              </a:rPr>
              <a:t>플레이어 이동 </a:t>
            </a:r>
            <a:r>
              <a:rPr lang="en-US" altLang="ko-KR" dirty="0">
                <a:hlinkClick r:id="rId3"/>
              </a:rPr>
              <a:t>[</a:t>
            </a:r>
            <a:r>
              <a:rPr lang="ko-KR" altLang="en-US" dirty="0">
                <a:hlinkClick r:id="rId3"/>
              </a:rPr>
              <a:t>유니티 기초 강좌 </a:t>
            </a:r>
            <a:r>
              <a:rPr lang="en-US" altLang="ko-KR" dirty="0">
                <a:hlinkClick r:id="rId3"/>
              </a:rPr>
              <a:t>B38 + </a:t>
            </a:r>
            <a:r>
              <a:rPr lang="ko-KR" altLang="en-US" dirty="0" err="1">
                <a:hlinkClick r:id="rId3"/>
              </a:rPr>
              <a:t>에셋</a:t>
            </a:r>
            <a:r>
              <a:rPr lang="ko-KR" altLang="en-US" dirty="0">
                <a:hlinkClick r:id="rId3"/>
              </a:rPr>
              <a:t> 다운로드</a:t>
            </a:r>
            <a:r>
              <a:rPr lang="en-US" altLang="ko-KR" dirty="0">
                <a:hlinkClick r:id="rId3"/>
              </a:rPr>
              <a:t>] - YouTube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몬스터 </a:t>
            </a:r>
            <a:r>
              <a:rPr lang="en-US" altLang="ko-KR" dirty="0"/>
              <a:t>- </a:t>
            </a:r>
            <a:r>
              <a:rPr lang="en-US" altLang="ko-KR" dirty="0">
                <a:hlinkClick r:id="rId4"/>
              </a:rPr>
              <a:t>RPG Monster Duo PBR </a:t>
            </a:r>
            <a:r>
              <a:rPr lang="en-US" altLang="ko-KR" dirty="0" err="1">
                <a:hlinkClick r:id="rId4"/>
              </a:rPr>
              <a:t>Polyart</a:t>
            </a:r>
            <a:r>
              <a:rPr lang="en-US" altLang="ko-KR" dirty="0">
                <a:hlinkClick r:id="rId4"/>
              </a:rPr>
              <a:t> | 3D Creatures | Unity Asset Store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 </a:t>
            </a:r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Sci Fi Crossbow | 3D Weapons | Unity Asset Store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무료폰트 </a:t>
            </a:r>
            <a:r>
              <a:rPr lang="en-US" altLang="ko-KR" dirty="0"/>
              <a:t>- </a:t>
            </a:r>
            <a:r>
              <a:rPr lang="en-US" altLang="ko-KR" dirty="0">
                <a:hlinkClick r:id="rId6"/>
              </a:rPr>
              <a:t>[</a:t>
            </a:r>
            <a:r>
              <a:rPr lang="ko-KR" altLang="en-US" dirty="0">
                <a:hlinkClick r:id="rId6"/>
              </a:rPr>
              <a:t>무료 폰트</a:t>
            </a:r>
            <a:r>
              <a:rPr lang="en-US" altLang="ko-KR" dirty="0">
                <a:hlinkClick r:id="rId6"/>
              </a:rPr>
              <a:t>] </a:t>
            </a:r>
            <a:r>
              <a:rPr lang="ko-KR" altLang="en-US" dirty="0" err="1">
                <a:hlinkClick r:id="rId6"/>
              </a:rPr>
              <a:t>레몬빙수</a:t>
            </a:r>
            <a:r>
              <a:rPr lang="ko-KR" altLang="en-US" dirty="0">
                <a:hlinkClick r:id="rId6"/>
              </a:rPr>
              <a:t> </a:t>
            </a:r>
            <a:r>
              <a:rPr lang="en-US" altLang="ko-KR" dirty="0">
                <a:hlinkClick r:id="rId6"/>
              </a:rPr>
              <a:t>: </a:t>
            </a:r>
            <a:r>
              <a:rPr lang="ko-KR" altLang="en-US" dirty="0">
                <a:hlinkClick r:id="rId6"/>
              </a:rPr>
              <a:t>네이버 블로그 </a:t>
            </a:r>
            <a:r>
              <a:rPr lang="en-US" altLang="ko-KR" dirty="0">
                <a:hlinkClick r:id="rId6"/>
              </a:rPr>
              <a:t>(naver.com)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깃헙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>
                <a:hlinkClick r:id="rId7"/>
              </a:rPr>
              <a:t>gameprograming</a:t>
            </a:r>
            <a:r>
              <a:rPr lang="en-US" altLang="ko-KR" dirty="0">
                <a:hlinkClick r:id="rId7"/>
              </a:rPr>
              <a:t>/</a:t>
            </a:r>
            <a:r>
              <a:rPr lang="en-US" altLang="ko-KR" dirty="0" err="1">
                <a:hlinkClick r:id="rId7"/>
              </a:rPr>
              <a:t>GameProject</a:t>
            </a:r>
            <a:r>
              <a:rPr lang="en-US" altLang="ko-KR" dirty="0">
                <a:hlinkClick r:id="rId7"/>
              </a:rPr>
              <a:t> at main · </a:t>
            </a:r>
            <a:r>
              <a:rPr lang="en-US" altLang="ko-KR" dirty="0" err="1">
                <a:hlinkClick r:id="rId7"/>
              </a:rPr>
              <a:t>Leedogeon</a:t>
            </a:r>
            <a:r>
              <a:rPr lang="en-US" altLang="ko-KR" dirty="0">
                <a:hlinkClick r:id="rId7"/>
              </a:rPr>
              <a:t>/</a:t>
            </a:r>
            <a:r>
              <a:rPr lang="en-US" altLang="ko-KR" dirty="0" err="1">
                <a:hlinkClick r:id="rId7"/>
              </a:rPr>
              <a:t>gameprograming</a:t>
            </a:r>
            <a:r>
              <a:rPr lang="en-US" altLang="ko-KR" dirty="0">
                <a:hlinkClick r:id="rId7"/>
              </a:rPr>
              <a:t> (github.com)</a:t>
            </a:r>
            <a:endParaRPr lang="en-US" altLang="ko-KR" dirty="0"/>
          </a:p>
          <a:p>
            <a:r>
              <a:rPr lang="en-US" altLang="ko-KR" dirty="0"/>
              <a:t>Assets </a:t>
            </a:r>
            <a:r>
              <a:rPr lang="ko-KR" altLang="en-US" dirty="0"/>
              <a:t>에 </a:t>
            </a:r>
            <a:r>
              <a:rPr lang="en-US" altLang="ko-KR" dirty="0" err="1"/>
              <a:t>game.unity</a:t>
            </a:r>
            <a:r>
              <a:rPr lang="ko-KR" altLang="en-US" dirty="0"/>
              <a:t>로 </a:t>
            </a:r>
            <a:r>
              <a:rPr lang="ko-KR" altLang="en-US" dirty="0" err="1"/>
              <a:t>실행하면됩니다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29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95DC3-D634-4CF0-BCC9-C4B4A5F9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35FB6-C82E-4159-817C-9F0E45AFF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7" y="3187816"/>
            <a:ext cx="9498183" cy="2682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쿼터뷰</a:t>
            </a:r>
            <a:r>
              <a:rPr lang="ko-KR" altLang="en-US" sz="2000" dirty="0"/>
              <a:t> 시점의 게임으로 이동</a:t>
            </a:r>
            <a:r>
              <a:rPr lang="en-US" altLang="ko-KR" sz="2000" dirty="0"/>
              <a:t>, </a:t>
            </a:r>
            <a:r>
              <a:rPr lang="ko-KR" altLang="en-US" sz="2000" dirty="0"/>
              <a:t>점프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대쉬</a:t>
            </a:r>
            <a:r>
              <a:rPr lang="ko-KR" altLang="en-US" sz="2000" dirty="0"/>
              <a:t> </a:t>
            </a:r>
            <a:r>
              <a:rPr lang="en-US" altLang="ko-KR" sz="2000" dirty="0"/>
              <a:t>, </a:t>
            </a:r>
            <a:r>
              <a:rPr lang="ko-KR" altLang="en-US" sz="2000" dirty="0"/>
              <a:t>공격</a:t>
            </a:r>
            <a:r>
              <a:rPr lang="en-US" altLang="ko-KR" sz="2000" dirty="0"/>
              <a:t> </a:t>
            </a:r>
            <a:r>
              <a:rPr lang="ko-KR" altLang="en-US" sz="2000" dirty="0"/>
              <a:t>등의 모션이 있는 게임입니다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기본적으로 이미지파일 </a:t>
            </a:r>
            <a:r>
              <a:rPr lang="en-US" altLang="ko-KR" sz="2000" dirty="0"/>
              <a:t>, </a:t>
            </a:r>
            <a:r>
              <a:rPr lang="ko-KR" altLang="en-US" sz="2000" dirty="0"/>
              <a:t>캐릭터파일 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애니메이션 효과 등이 있는 </a:t>
            </a:r>
            <a:r>
              <a:rPr lang="ko-KR" altLang="en-US" sz="2000" dirty="0" err="1"/>
              <a:t>에셋을</a:t>
            </a:r>
            <a:r>
              <a:rPr lang="ko-KR" altLang="en-US" sz="2000" dirty="0"/>
              <a:t> 이용하였습니다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268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44C2413-D77F-4F05-8CAE-1A3F52AE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84" y="800158"/>
            <a:ext cx="1962376" cy="4670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AC52DA-7966-4BB2-A877-AF3A6F3ED861}"/>
              </a:ext>
            </a:extLst>
          </p:cNvPr>
          <p:cNvSpPr txBox="1"/>
          <p:nvPr/>
        </p:nvSpPr>
        <p:spPr>
          <a:xfrm>
            <a:off x="3049063" y="939567"/>
            <a:ext cx="494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Hierarchy </a:t>
            </a:r>
            <a:r>
              <a:rPr lang="ko-KR" altLang="en-US" dirty="0"/>
              <a:t>부분에 기본적으로 있는 플레이어 캐릭터를 옮겨주고 중력</a:t>
            </a:r>
            <a:r>
              <a:rPr lang="en-US" altLang="ko-KR" dirty="0"/>
              <a:t>,</a:t>
            </a:r>
            <a:r>
              <a:rPr lang="ko-KR" altLang="en-US" dirty="0"/>
              <a:t>충돌</a:t>
            </a:r>
            <a:r>
              <a:rPr lang="en-US" altLang="ko-KR" dirty="0"/>
              <a:t>,</a:t>
            </a:r>
            <a:r>
              <a:rPr lang="ko-KR" altLang="en-US" dirty="0"/>
              <a:t>움직임에 필요한 옵션을 추가했습니다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99B1B2-7461-45CB-BF91-2CCD7892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592" y="2093912"/>
            <a:ext cx="2857899" cy="2410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F66E24-6B50-42A1-9D39-3572B6118076}"/>
              </a:ext>
            </a:extLst>
          </p:cNvPr>
          <p:cNvSpPr txBox="1"/>
          <p:nvPr/>
        </p:nvSpPr>
        <p:spPr>
          <a:xfrm>
            <a:off x="6333688" y="4854588"/>
            <a:ext cx="5105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캐릭터가 관성의 영향을 받는 것을 줄이기위해</a:t>
            </a:r>
            <a:endParaRPr lang="en-US" altLang="ko-KR" dirty="0"/>
          </a:p>
          <a:p>
            <a:r>
              <a:rPr lang="en-US" altLang="ko-KR" dirty="0"/>
              <a:t>Freeze Rotation</a:t>
            </a:r>
            <a:r>
              <a:rPr lang="ko-KR" altLang="en-US" dirty="0"/>
              <a:t>의 </a:t>
            </a:r>
            <a:r>
              <a:rPr lang="en-US" altLang="ko-KR" dirty="0"/>
              <a:t>X Z</a:t>
            </a:r>
            <a:r>
              <a:rPr lang="ko-KR" altLang="en-US" dirty="0"/>
              <a:t>를 체크하여</a:t>
            </a:r>
            <a:endParaRPr lang="en-US" altLang="ko-KR" dirty="0"/>
          </a:p>
          <a:p>
            <a:r>
              <a:rPr lang="ko-KR" altLang="en-US" dirty="0"/>
              <a:t>넘어지지 않게 해줬습니다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A01326B-8808-4BD6-A5C7-190BAB36B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104" y="2003412"/>
            <a:ext cx="353426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1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461FA2-4E49-4F34-9FBA-F02881A0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37" y="998290"/>
            <a:ext cx="4725059" cy="3467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7D2DE1-8BCD-43BF-A7E4-0BB24ADB71CA}"/>
              </a:ext>
            </a:extLst>
          </p:cNvPr>
          <p:cNvSpPr txBox="1"/>
          <p:nvPr/>
        </p:nvSpPr>
        <p:spPr>
          <a:xfrm>
            <a:off x="965103" y="4689446"/>
            <a:ext cx="501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플레이용 캐릭터를 위한 </a:t>
            </a:r>
            <a:r>
              <a:rPr lang="en-US" altLang="ko-KR" dirty="0"/>
              <a:t>Player </a:t>
            </a:r>
            <a:r>
              <a:rPr lang="ko-KR" altLang="en-US" dirty="0"/>
              <a:t>스크립트를 만든 후 시스템에 기본적으로 있는 기능들을 사용하여 움직일 수 있게 하였습니다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8B61B6-BBBE-41B9-99EC-16B21920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876" y="2034239"/>
            <a:ext cx="2448267" cy="1933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897EEA-8C39-488C-8622-F88EB2F538D7}"/>
              </a:ext>
            </a:extLst>
          </p:cNvPr>
          <p:cNvSpPr txBox="1"/>
          <p:nvPr/>
        </p:nvSpPr>
        <p:spPr>
          <a:xfrm>
            <a:off x="6621342" y="4689446"/>
            <a:ext cx="451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자연스러운 모션을 위해 </a:t>
            </a:r>
            <a:r>
              <a:rPr lang="en-US" altLang="ko-KR" dirty="0"/>
              <a:t>Animator Controller</a:t>
            </a:r>
            <a:r>
              <a:rPr lang="ko-KR" altLang="en-US" dirty="0"/>
              <a:t>를 만들어 </a:t>
            </a:r>
            <a:r>
              <a:rPr lang="en-US" altLang="ko-KR" dirty="0"/>
              <a:t>Player </a:t>
            </a:r>
            <a:r>
              <a:rPr lang="ko-KR" altLang="en-US" dirty="0"/>
              <a:t>안쪽 </a:t>
            </a:r>
            <a:r>
              <a:rPr lang="en-US" altLang="ko-KR" dirty="0"/>
              <a:t>Mesh Object</a:t>
            </a:r>
            <a:r>
              <a:rPr lang="ko-KR" altLang="en-US" dirty="0"/>
              <a:t>에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36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451EC7-C9B5-4215-8A38-B6EE3763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225" y="886609"/>
            <a:ext cx="4163500" cy="35512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7D5CD0-2B7A-43E3-BBD7-90B354DC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30" y="855217"/>
            <a:ext cx="4163501" cy="21193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38578A-326D-4233-9016-E99E3A57D359}"/>
              </a:ext>
            </a:extLst>
          </p:cNvPr>
          <p:cNvSpPr txBox="1"/>
          <p:nvPr/>
        </p:nvSpPr>
        <p:spPr>
          <a:xfrm>
            <a:off x="930049" y="3100270"/>
            <a:ext cx="549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걷기와 달리기를 위한 모션을 추가였습니다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43D46-476E-46D7-B56A-4AC7E6E9E190}"/>
              </a:ext>
            </a:extLst>
          </p:cNvPr>
          <p:cNvSpPr txBox="1"/>
          <p:nvPr/>
        </p:nvSpPr>
        <p:spPr>
          <a:xfrm>
            <a:off x="7084233" y="4857225"/>
            <a:ext cx="3892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내부값을</a:t>
            </a:r>
            <a:r>
              <a:rPr lang="ko-KR" altLang="en-US" dirty="0"/>
              <a:t> 조정해 발동조건</a:t>
            </a:r>
            <a:r>
              <a:rPr lang="en-US" altLang="ko-KR" dirty="0"/>
              <a:t>, </a:t>
            </a:r>
            <a:r>
              <a:rPr lang="ko-KR" altLang="en-US" dirty="0"/>
              <a:t>모션간 자연스러움을 조정해주었습니다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258B178-1018-4C55-B6A3-96D55CE4F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836" y="3595328"/>
            <a:ext cx="2429214" cy="10860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4903C9-30E7-4655-9530-8C3DB351DFC1}"/>
              </a:ext>
            </a:extLst>
          </p:cNvPr>
          <p:cNvSpPr txBox="1"/>
          <p:nvPr/>
        </p:nvSpPr>
        <p:spPr>
          <a:xfrm>
            <a:off x="787564" y="4995725"/>
            <a:ext cx="563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애니메이션 작동을 위한 트리거를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14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57D3E9-DDE3-46F8-8C2B-65CD76D2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921" y="1326462"/>
            <a:ext cx="3580038" cy="2788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1DA314-0E6F-4B18-B583-3F4F769C6304}"/>
              </a:ext>
            </a:extLst>
          </p:cNvPr>
          <p:cNvSpPr txBox="1"/>
          <p:nvPr/>
        </p:nvSpPr>
        <p:spPr>
          <a:xfrm>
            <a:off x="7236169" y="4885207"/>
            <a:ext cx="4412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기본에 </a:t>
            </a:r>
            <a:r>
              <a:rPr lang="ko-KR" altLang="en-US" dirty="0" err="1"/>
              <a:t>빠져있는</a:t>
            </a:r>
            <a:r>
              <a:rPr lang="ko-KR" altLang="en-US" dirty="0"/>
              <a:t> </a:t>
            </a:r>
            <a:r>
              <a:rPr lang="en-US" altLang="ko-KR" dirty="0"/>
              <a:t>Walk</a:t>
            </a:r>
            <a:r>
              <a:rPr lang="ko-KR" altLang="en-US" dirty="0"/>
              <a:t>등의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상호작용을 추가하였습니다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723EDC-26B1-47A5-8706-E7E3CFF0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27" y="880646"/>
            <a:ext cx="3762900" cy="1066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954A73-BA20-4804-A2CD-645822EC9649}"/>
              </a:ext>
            </a:extLst>
          </p:cNvPr>
          <p:cNvSpPr txBox="1"/>
          <p:nvPr/>
        </p:nvSpPr>
        <p:spPr>
          <a:xfrm>
            <a:off x="1110622" y="5106583"/>
            <a:ext cx="511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걷기와 달리기 모션을 위한 코드를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76E5063-7082-42B1-8D9E-EE4A206CB389}"/>
              </a:ext>
            </a:extLst>
          </p:cNvPr>
          <p:cNvGrpSpPr/>
          <p:nvPr/>
        </p:nvGrpSpPr>
        <p:grpSpPr>
          <a:xfrm>
            <a:off x="877369" y="2202922"/>
            <a:ext cx="5299446" cy="2334366"/>
            <a:chOff x="5363842" y="1990348"/>
            <a:chExt cx="5299446" cy="233436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012F23C-E230-4C52-AFB8-3731BA52D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3842" y="1990348"/>
              <a:ext cx="5299446" cy="2334366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2DD6259-6BEC-462E-B2DB-95A9032E5BEA}"/>
                </a:ext>
              </a:extLst>
            </p:cNvPr>
            <p:cNvSpPr/>
            <p:nvPr/>
          </p:nvSpPr>
          <p:spPr>
            <a:xfrm>
              <a:off x="5704514" y="2508308"/>
              <a:ext cx="2105636" cy="192947"/>
            </a:xfrm>
            <a:prstGeom prst="round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5A1C09A-AE74-40AC-892A-1207DFC2F387}"/>
                </a:ext>
              </a:extLst>
            </p:cNvPr>
            <p:cNvSpPr/>
            <p:nvPr/>
          </p:nvSpPr>
          <p:spPr>
            <a:xfrm>
              <a:off x="5704514" y="3322040"/>
              <a:ext cx="4899170" cy="721454"/>
            </a:xfrm>
            <a:prstGeom prst="round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500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E7A4B8-DC3A-4988-A6F2-7D21F2AA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16" y="1060647"/>
            <a:ext cx="4286848" cy="18100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584A2A-BCC6-418D-92A5-8206FF13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43" y="3207047"/>
            <a:ext cx="2867425" cy="2724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5A3A5D-C892-4B5E-A166-E3F3649C9413}"/>
              </a:ext>
            </a:extLst>
          </p:cNvPr>
          <p:cNvSpPr txBox="1"/>
          <p:nvPr/>
        </p:nvSpPr>
        <p:spPr>
          <a:xfrm>
            <a:off x="6609505" y="1642482"/>
            <a:ext cx="314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캐릭터를 따라가는 카메라를 위한 코드를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AD8D1-D7D0-46B8-A4C1-5C3FB3760466}"/>
              </a:ext>
            </a:extLst>
          </p:cNvPr>
          <p:cNvSpPr txBox="1"/>
          <p:nvPr/>
        </p:nvSpPr>
        <p:spPr>
          <a:xfrm>
            <a:off x="6609505" y="4246022"/>
            <a:ext cx="342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그에맞춰</a:t>
            </a:r>
            <a:r>
              <a:rPr lang="ko-KR" altLang="en-US" dirty="0"/>
              <a:t> 카메라의 기본값을 변경시켜주었습니다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534C40-C842-4E4B-B586-1352CE616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070" y="1060647"/>
            <a:ext cx="7087859" cy="47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6F4777-DE11-4668-9B42-E954FE621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9" y="953262"/>
            <a:ext cx="5300754" cy="1399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36161-2AD5-4315-90CE-D3FFFC273347}"/>
              </a:ext>
            </a:extLst>
          </p:cNvPr>
          <p:cNvSpPr txBox="1"/>
          <p:nvPr/>
        </p:nvSpPr>
        <p:spPr>
          <a:xfrm>
            <a:off x="1278577" y="2652664"/>
            <a:ext cx="58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캐릭터가 회전하기위한 코드를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3AB9B0-AC5D-4DD6-91F1-8F2119B48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41" y="3453756"/>
            <a:ext cx="3677163" cy="1438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5C72F-45B8-4E85-876E-7C1F8B623305}"/>
              </a:ext>
            </a:extLst>
          </p:cNvPr>
          <p:cNvSpPr txBox="1"/>
          <p:nvPr/>
        </p:nvSpPr>
        <p:spPr>
          <a:xfrm>
            <a:off x="1359259" y="5298141"/>
            <a:ext cx="59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점프를 위해 중력을 받기위한 코드를 추가하였습니다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E896E72-4569-4DF8-AF73-EFAAD6DF47A0}"/>
              </a:ext>
            </a:extLst>
          </p:cNvPr>
          <p:cNvSpPr/>
          <p:nvPr/>
        </p:nvSpPr>
        <p:spPr>
          <a:xfrm>
            <a:off x="1814248" y="4320989"/>
            <a:ext cx="2748787" cy="23308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1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567</TotalTime>
  <Words>517</Words>
  <Application>Microsoft Office PowerPoint</Application>
  <PresentationFormat>와이드스크린</PresentationFormat>
  <Paragraphs>87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Arial</vt:lpstr>
      <vt:lpstr>Garamond</vt:lpstr>
      <vt:lpstr>자연주의</vt:lpstr>
      <vt:lpstr>UNITY 게임제작 쿼터뷰 게임</vt:lpstr>
      <vt:lpstr>발표순서</vt:lpstr>
      <vt:lpstr>게임소개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게임제작</dc:title>
  <dc:creator>lee dogeon</dc:creator>
  <cp:lastModifiedBy>lee dogeon</cp:lastModifiedBy>
  <cp:revision>37</cp:revision>
  <dcterms:created xsi:type="dcterms:W3CDTF">2021-12-04T14:21:57Z</dcterms:created>
  <dcterms:modified xsi:type="dcterms:W3CDTF">2021-12-07T03:51:45Z</dcterms:modified>
</cp:coreProperties>
</file>