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67" r:id="rId2"/>
    <p:sldId id="256" r:id="rId3"/>
    <p:sldId id="257" r:id="rId4"/>
    <p:sldId id="268" r:id="rId5"/>
    <p:sldId id="270" r:id="rId6"/>
    <p:sldId id="259" r:id="rId7"/>
    <p:sldId id="260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64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5CF5-F384-42E6-9A83-F649B2E0FDD8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973A-7815-471C-B4D4-13336C8FA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555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5CF5-F384-42E6-9A83-F649B2E0FDD8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973A-7815-471C-B4D4-13336C8FA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300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5CF5-F384-42E6-9A83-F649B2E0FDD8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973A-7815-471C-B4D4-13336C8FA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26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5CF5-F384-42E6-9A83-F649B2E0FDD8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973A-7815-471C-B4D4-13336C8FA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658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5CF5-F384-42E6-9A83-F649B2E0FDD8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973A-7815-471C-B4D4-13336C8FA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26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5CF5-F384-42E6-9A83-F649B2E0FDD8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973A-7815-471C-B4D4-13336C8FA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387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5CF5-F384-42E6-9A83-F649B2E0FDD8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973A-7815-471C-B4D4-13336C8FA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750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5CF5-F384-42E6-9A83-F649B2E0FDD8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973A-7815-471C-B4D4-13336C8FA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714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5CF5-F384-42E6-9A83-F649B2E0FDD8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973A-7815-471C-B4D4-13336C8FA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4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5CF5-F384-42E6-9A83-F649B2E0FDD8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973A-7815-471C-B4D4-13336C8FA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84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5CF5-F384-42E6-9A83-F649B2E0FDD8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973A-7815-471C-B4D4-13336C8FA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473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E5CF5-F384-42E6-9A83-F649B2E0FDD8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B973A-7815-471C-B4D4-13336C8FA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85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008" y="4980823"/>
            <a:ext cx="7083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/>
              <a:t>게임을 키면 </a:t>
            </a:r>
            <a:r>
              <a:rPr lang="ko-KR" altLang="en-US" sz="2400" b="1" dirty="0" err="1" smtClean="0"/>
              <a:t>메인홈이나오면서</a:t>
            </a:r>
            <a:r>
              <a:rPr lang="ko-KR" altLang="en-US" sz="2400" b="1" dirty="0" smtClean="0"/>
              <a:t> 노래와 </a:t>
            </a:r>
            <a:r>
              <a:rPr lang="ko-KR" altLang="en-US" sz="2400" b="1" dirty="0" err="1" smtClean="0"/>
              <a:t>난이도등을</a:t>
            </a:r>
            <a:endParaRPr lang="en-US" altLang="ko-KR" sz="2400" b="1" dirty="0" smtClean="0"/>
          </a:p>
          <a:p>
            <a:pPr algn="ctr"/>
            <a:r>
              <a:rPr lang="ko-KR" altLang="en-US" sz="2400" b="1" dirty="0" smtClean="0"/>
              <a:t>설정하고 게임시작버튼을 </a:t>
            </a:r>
            <a:r>
              <a:rPr lang="ko-KR" altLang="en-US" sz="2400" b="1" dirty="0" err="1" smtClean="0"/>
              <a:t>눌른다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  <p:pic>
        <p:nvPicPr>
          <p:cNvPr id="4" name="Picture 2" descr="C:\Users\3\Desktop\wptjsd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0446"/>
            <a:ext cx="6552728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32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2683" y="5805264"/>
            <a:ext cx="5654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실패시위 사진과 같은 화면이 뜨게 된다</a:t>
            </a:r>
            <a:endParaRPr lang="ko-KR" altLang="en-US" sz="2400" b="1" dirty="0"/>
          </a:p>
        </p:txBody>
      </p:sp>
      <p:pic>
        <p:nvPicPr>
          <p:cNvPr id="5" name="Picture 2" descr="C:\Users\2\Desktop\캡처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432" y="188640"/>
            <a:ext cx="5616624" cy="518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3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4869160"/>
            <a:ext cx="7321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/>
              <a:t>빨간 화면이 뜨고 나면 위와 같은 화면이 뜨게 되고 </a:t>
            </a:r>
            <a:endParaRPr lang="en-US" altLang="ko-KR" sz="2400" b="1" dirty="0" smtClean="0"/>
          </a:p>
          <a:p>
            <a:pPr algn="ctr"/>
            <a:r>
              <a:rPr lang="ko-KR" altLang="en-US" sz="2400" b="1" dirty="0" smtClean="0"/>
              <a:t>현재 </a:t>
            </a:r>
            <a:r>
              <a:rPr lang="ko-KR" altLang="en-US" sz="2400" b="1" dirty="0" err="1" smtClean="0"/>
              <a:t>나니도가</a:t>
            </a:r>
            <a:r>
              <a:rPr lang="ko-KR" altLang="en-US" sz="2400" b="1" dirty="0" smtClean="0"/>
              <a:t> 뜨면서 </a:t>
            </a:r>
            <a:r>
              <a:rPr lang="ko-KR" altLang="en-US" sz="2400" b="1" dirty="0" err="1" smtClean="0"/>
              <a:t>한번더</a:t>
            </a:r>
            <a:r>
              <a:rPr lang="ko-KR" altLang="en-US" sz="2400" b="1" dirty="0" smtClean="0"/>
              <a:t> 기화를 준다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  <p:pic>
        <p:nvPicPr>
          <p:cNvPr id="3074" name="Picture 2" descr="C:\Users\2\Desktop\수정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1149"/>
            <a:ext cx="8892480" cy="465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89764" y="91677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노래제목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73870" y="17882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난이도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59871" y="177281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/>
              <a:t>설정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96136" y="177281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확인</a:t>
            </a:r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55776" y="2821109"/>
            <a:ext cx="1212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/>
              <a:t>Home</a:t>
            </a:r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7746" y="2812286"/>
            <a:ext cx="1436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err="1" smtClean="0"/>
              <a:t>ReSrart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4346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14849" y="5661248"/>
            <a:ext cx="6029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게임이 끝나게 되면 메인 홈으로 넘어간다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  <p:pic>
        <p:nvPicPr>
          <p:cNvPr id="4" name="Picture 2" descr="C:\Users\2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0648"/>
            <a:ext cx="5531538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99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77638912" descr="EMB000004fc23f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321" y="1052736"/>
            <a:ext cx="54006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434245" y="4437112"/>
            <a:ext cx="62755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400" b="1" dirty="0"/>
              <a:t>게임을 시작 하게 되면 </a:t>
            </a:r>
            <a:r>
              <a:rPr lang="ko-KR" altLang="en-US" sz="2400" b="1" dirty="0" smtClean="0"/>
              <a:t>위 </a:t>
            </a:r>
            <a:r>
              <a:rPr lang="ko-KR" altLang="en-US" sz="2400" b="1" dirty="0"/>
              <a:t>사진과 같은 </a:t>
            </a:r>
            <a:r>
              <a:rPr lang="ko-KR" altLang="en-US" sz="2400" b="1" dirty="0" smtClean="0"/>
              <a:t>화면</a:t>
            </a:r>
            <a:endParaRPr lang="en-US" altLang="ko-KR" sz="2400" b="1" dirty="0" smtClean="0"/>
          </a:p>
          <a:p>
            <a:pPr algn="ctr" fontAlgn="base"/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대기화면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이 </a:t>
            </a:r>
            <a:r>
              <a:rPr lang="ko-KR" altLang="en-US" sz="2400" b="1" dirty="0"/>
              <a:t>뜨면서 </a:t>
            </a:r>
            <a:r>
              <a:rPr lang="ko-KR" altLang="en-US" sz="2400" b="1" dirty="0" err="1" smtClean="0"/>
              <a:t>맵이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로딩 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4722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935286" y="5085184"/>
            <a:ext cx="50129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000" b="1" dirty="0" smtClean="0"/>
              <a:t>로딩이 끝나면 준비시간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초 후에 노래가 나오면서 비트와 함께 게임이 시작된다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  <p:pic>
        <p:nvPicPr>
          <p:cNvPr id="2050" name="Picture 2" descr="C:\Users\3\Desktop\그림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657" y="980728"/>
            <a:ext cx="6514235" cy="321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19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2\Desktop\캡처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559" y="116632"/>
            <a:ext cx="5649788" cy="460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75656" y="5301208"/>
            <a:ext cx="6029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게임중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일시정지시</a:t>
            </a:r>
            <a:r>
              <a:rPr lang="ko-KR" altLang="en-US" sz="2400" b="1" dirty="0" smtClean="0"/>
              <a:t> 위와 같이 화면이 뜬다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2863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3\Desktop\istockphoto-464405926-640x6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20688"/>
            <a:ext cx="7413110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9369" y="4581128"/>
            <a:ext cx="8071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 smtClean="0"/>
              <a:t>클리어하게</a:t>
            </a:r>
            <a:r>
              <a:rPr lang="ko-KR" altLang="en-US" sz="2400" b="1" dirty="0" smtClean="0"/>
              <a:t> 되면 위 사진과 같은 </a:t>
            </a:r>
            <a:r>
              <a:rPr lang="ko-KR" altLang="en-US" sz="2400" b="1" dirty="0" err="1" smtClean="0"/>
              <a:t>배경이뜨면서</a:t>
            </a:r>
            <a:r>
              <a:rPr lang="en-US" altLang="ko-KR" sz="2400" b="1" dirty="0" smtClean="0"/>
              <a:t>congratulation</a:t>
            </a:r>
            <a:r>
              <a:rPr lang="ko-KR" altLang="en-US" sz="2400" b="1" dirty="0" smtClean="0"/>
              <a:t>문구가</a:t>
            </a:r>
            <a:endParaRPr lang="en-US" altLang="ko-KR" sz="2400" b="1" dirty="0" smtClean="0"/>
          </a:p>
          <a:p>
            <a:pPr algn="ctr"/>
            <a:r>
              <a:rPr lang="ko-KR" altLang="en-US" sz="2400" b="1" dirty="0" smtClean="0"/>
              <a:t>뜨게 된다</a:t>
            </a:r>
            <a:r>
              <a:rPr lang="en-US" altLang="ko-KR" sz="24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704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055" y="5517232"/>
            <a:ext cx="8135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 smtClean="0"/>
              <a:t>실패시</a:t>
            </a:r>
            <a:r>
              <a:rPr lang="ko-KR" altLang="en-US" sz="2400" b="1" dirty="0" smtClean="0"/>
              <a:t> 위 사진과 같은 배경이 나오게 되면서 메인 홈으로</a:t>
            </a:r>
            <a:endParaRPr lang="en-US" altLang="ko-KR" sz="2400" b="1" dirty="0" smtClean="0"/>
          </a:p>
          <a:p>
            <a:pPr algn="ctr"/>
            <a:r>
              <a:rPr lang="ko-KR" altLang="en-US" sz="2400" b="1" dirty="0" smtClean="0"/>
              <a:t>넘어가게 된다</a:t>
            </a:r>
            <a:endParaRPr lang="ko-KR" altLang="en-US" sz="2400" b="1" dirty="0"/>
          </a:p>
        </p:txBody>
      </p:sp>
      <p:pic>
        <p:nvPicPr>
          <p:cNvPr id="6146" name="Picture 2" descr="C:\Users\2\Desktop\캡처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4498"/>
            <a:ext cx="5616624" cy="518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51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3\Desktop\wptjsd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0446"/>
            <a:ext cx="6552728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34836" y="5085184"/>
            <a:ext cx="5346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/>
              <a:t>모든 게임이 끝나면 위의 사진과 같이</a:t>
            </a:r>
            <a:endParaRPr lang="en-US" altLang="ko-KR" sz="2400" b="1" dirty="0" smtClean="0"/>
          </a:p>
          <a:p>
            <a:pPr algn="ctr"/>
            <a:r>
              <a:rPr lang="en-US" altLang="ko-KR" sz="2400" b="1" dirty="0"/>
              <a:t> </a:t>
            </a:r>
            <a:r>
              <a:rPr lang="en-US" altLang="ko-KR" sz="2400" b="1" dirty="0" smtClean="0"/>
              <a:t>      </a:t>
            </a:r>
            <a:r>
              <a:rPr lang="ko-KR" altLang="en-US" sz="2400" b="1" dirty="0" smtClean="0"/>
              <a:t>메인 홈으로  넘어감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0188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2847" y="4581128"/>
            <a:ext cx="65774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/>
              <a:t>폭죽화면이 끝나게 되면 자신의 정확도가</a:t>
            </a:r>
            <a:endParaRPr lang="en-US" altLang="ko-KR" sz="2400" b="1" dirty="0" smtClean="0"/>
          </a:p>
          <a:p>
            <a:pPr algn="ctr"/>
            <a:r>
              <a:rPr lang="ko-KR" altLang="en-US" sz="2400" b="1" dirty="0" smtClean="0"/>
              <a:t>자신의 닉네임을 정하여 입력을 하고 </a:t>
            </a:r>
            <a:r>
              <a:rPr lang="ko-KR" altLang="en-US" sz="2400" b="1" dirty="0" err="1" smtClean="0"/>
              <a:t>테이터을</a:t>
            </a:r>
            <a:endParaRPr lang="en-US" altLang="ko-KR" sz="2400" b="1" dirty="0"/>
          </a:p>
          <a:p>
            <a:pPr algn="ctr"/>
            <a:r>
              <a:rPr lang="ko-KR" altLang="en-US" sz="2400" b="1" dirty="0" smtClean="0"/>
              <a:t>저장한다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  <p:pic>
        <p:nvPicPr>
          <p:cNvPr id="1026" name="Picture 2" descr="C:\Users\2\Desktop\수정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48680"/>
            <a:ext cx="7488831" cy="395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32146" y="1124744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정확도</a:t>
            </a:r>
            <a:endParaRPr lang="ko-KR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26682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키보드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516216" y="34325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다음</a:t>
            </a:r>
            <a:endParaRPr lang="en-US" altLang="ko-KR" sz="1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5169" y="1772816"/>
            <a:ext cx="307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:</a:t>
            </a:r>
            <a:endParaRPr lang="en-US" altLang="ko-K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76972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5589239"/>
            <a:ext cx="6336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데이터가 저장되면 메인 홈으로 넘어 가게다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  <p:pic>
        <p:nvPicPr>
          <p:cNvPr id="5122" name="Picture 2" descr="C:\Users\2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8640"/>
            <a:ext cx="5531538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43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138</Words>
  <Application>Microsoft Office PowerPoint</Application>
  <PresentationFormat>화면 슬라이드 쇼(4:3)</PresentationFormat>
  <Paragraphs>30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</dc:creator>
  <cp:lastModifiedBy>2</cp:lastModifiedBy>
  <cp:revision>14</cp:revision>
  <dcterms:created xsi:type="dcterms:W3CDTF">2019-07-30T04:54:32Z</dcterms:created>
  <dcterms:modified xsi:type="dcterms:W3CDTF">2019-07-30T07:46:44Z</dcterms:modified>
</cp:coreProperties>
</file>