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7" r:id="rId3"/>
    <p:sldId id="258" r:id="rId4"/>
    <p:sldId id="263" r:id="rId5"/>
    <p:sldId id="286" r:id="rId6"/>
    <p:sldId id="268"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7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07/05/2019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played the game before?</a:t>
            </a:r>
          </a:p>
          <a:p>
            <a:endParaRPr lang="en-GB" dirty="0"/>
          </a:p>
          <a:p>
            <a:r>
              <a:rPr lang="en-GB" dirty="0"/>
              <a:t>Who hasn’t?</a:t>
            </a:r>
          </a:p>
          <a:p>
            <a:endParaRPr lang="en-GB" dirty="0"/>
          </a:p>
          <a:p>
            <a:r>
              <a:rPr lang="en-GB" dirty="0"/>
              <a:t>Online demo</a:t>
            </a:r>
          </a:p>
          <a:p>
            <a:endParaRPr lang="en-GB" dirty="0"/>
          </a:p>
          <a:p>
            <a:r>
              <a:rPr lang="en-GB" dirty="0"/>
              <a:t>Wikipedia</a:t>
            </a:r>
          </a:p>
          <a:p>
            <a:endParaRPr lang="en-GB" dirty="0"/>
          </a:p>
          <a:p>
            <a:r>
              <a:rPr lang="en-GB" dirty="0"/>
              <a:t>Exercises – two group – play off </a:t>
            </a:r>
            <a:r>
              <a:rPr lang="en-GB"/>
              <a:t>at the end?</a:t>
            </a:r>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37730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07/05/2019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generated with high confidence">
            <a:extLst>
              <a:ext uri="{FF2B5EF4-FFF2-40B4-BE49-F238E27FC236}">
                <a16:creationId xmlns:a16="http://schemas.microsoft.com/office/drawing/2014/main" id="{CA7508D5-5857-417A-A5A2-E2DF9E818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361410"/>
            <a:ext cx="10354734" cy="6135180"/>
          </a:xfrm>
          <a:prstGeom prst="rect">
            <a:avLst/>
          </a:prstGeom>
        </p:spPr>
      </p:pic>
    </p:spTree>
    <p:extLst>
      <p:ext uri="{BB962C8B-B14F-4D97-AF65-F5344CB8AC3E}">
        <p14:creationId xmlns:p14="http://schemas.microsoft.com/office/powerpoint/2010/main" val="87212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147C-6C83-4072-A0EC-09786271B688}"/>
              </a:ext>
            </a:extLst>
          </p:cNvPr>
          <p:cNvSpPr>
            <a:spLocks noGrp="1"/>
          </p:cNvSpPr>
          <p:nvPr>
            <p:ph type="title"/>
          </p:nvPr>
        </p:nvSpPr>
        <p:spPr>
          <a:xfrm>
            <a:off x="1255058" y="365125"/>
            <a:ext cx="10098741" cy="1325563"/>
          </a:xfrm>
        </p:spPr>
        <p:txBody>
          <a:bodyPr/>
          <a:lstStyle/>
          <a:p>
            <a:r>
              <a:rPr lang="en-GB" dirty="0"/>
              <a:t>Resources</a:t>
            </a:r>
          </a:p>
        </p:txBody>
      </p:sp>
      <p:sp>
        <p:nvSpPr>
          <p:cNvPr id="3" name="Content Placeholder 2">
            <a:extLst>
              <a:ext uri="{FF2B5EF4-FFF2-40B4-BE49-F238E27FC236}">
                <a16:creationId xmlns:a16="http://schemas.microsoft.com/office/drawing/2014/main" id="{3E630999-C87A-47ED-9B5F-40ACAAA5B34E}"/>
              </a:ext>
            </a:extLst>
          </p:cNvPr>
          <p:cNvSpPr>
            <a:spLocks noGrp="1"/>
          </p:cNvSpPr>
          <p:nvPr>
            <p:ph idx="1"/>
          </p:nvPr>
        </p:nvSpPr>
        <p:spPr>
          <a:xfrm>
            <a:off x="1757082" y="1825625"/>
            <a:ext cx="9596718" cy="4351338"/>
          </a:xfrm>
        </p:spPr>
        <p:txBody>
          <a:bodyPr/>
          <a:lstStyle/>
          <a:p>
            <a:endParaRPr lang="en-GB" dirty="0"/>
          </a:p>
          <a:p>
            <a:r>
              <a:rPr lang="en-GB" dirty="0"/>
              <a:t>WIFI – YSJ Guest</a:t>
            </a:r>
          </a:p>
        </p:txBody>
      </p:sp>
    </p:spTree>
    <p:extLst>
      <p:ext uri="{BB962C8B-B14F-4D97-AF65-F5344CB8AC3E}">
        <p14:creationId xmlns:p14="http://schemas.microsoft.com/office/powerpoint/2010/main" val="174835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5793</TotalTime>
  <Words>336</Words>
  <Application>Microsoft Office PowerPoint</Application>
  <PresentationFormat>Widescreen</PresentationFormat>
  <Paragraphs>69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PowerPoint Presentation</vt:lpstr>
      <vt:lpstr>Agenda</vt:lpstr>
      <vt:lpstr>Code Dojo</vt:lpstr>
      <vt:lpstr>PowerPoint Presentation</vt:lpstr>
      <vt:lpstr>Resources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132</cp:revision>
  <dcterms:created xsi:type="dcterms:W3CDTF">2016-03-25T23:14:04Z</dcterms:created>
  <dcterms:modified xsi:type="dcterms:W3CDTF">2019-05-07T21:34:37Z</dcterms:modified>
</cp:coreProperties>
</file>