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08D2B4-B812-46FF-AFB2-F0FA04981A0E}">
  <a:tblStyle styleId="{2A08D2B4-B812-46FF-AFB2-F0FA04981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aeeef5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aeeef5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You (hopefully) have tests, so…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See if there’s a different algorithm you can implement… if you can’t think of one, let James know he can try his best to describe one for you to implement.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See if you can make your code easily reveal the underlying algorithm, if I glanced at it, would I get an intuition about how it works?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Is your code clean, well-written, understandable, without duplication?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Have you tested it thoroughly, do you think it is 100% correct?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Is there a language you have used that you feel would greatly excel at this problem, try converting your algorithm to a different language?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Can your algorithm be presented in a different way:</a:t>
            </a:r>
            <a:endParaRPr sz="18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·      Recursion / Corecursive</a:t>
            </a:r>
            <a:endParaRPr sz="18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·      Loop</a:t>
            </a:r>
            <a:endParaRPr sz="18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·      Folds</a:t>
            </a:r>
            <a:endParaRPr sz="18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·      Functional or Imperative</a:t>
            </a:r>
            <a:endParaRPr sz="18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·      Other language features you could use?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^ How does this change the readability of the code?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aeeef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aeeef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aeeef5a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aeeef5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aeeef5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daeeef5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aeeef5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aeeef5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aeeef5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aeeef5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eeef5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eeef5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aeeef5a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aeeef5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aeeef5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aeeef5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2333700" y="4577425"/>
            <a:ext cx="4476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 @jaymoid | @leedscodedojo | 2019 ]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333700" y="4577425"/>
            <a:ext cx="4476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 @jaymoid | @leedscodedojo | 2019 ]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Ik4yloCszYo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ROMAN NUMERALS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kata!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this time...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84975" y="1360638"/>
            <a:ext cx="16557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another algorithm?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(you’ll have tests!)</a:t>
            </a:r>
            <a:endParaRPr i="1" sz="14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764125" y="1230775"/>
            <a:ext cx="16557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</a:t>
            </a:r>
            <a:r>
              <a:rPr lang="en-GB"/>
              <a:t>lean your code?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5211650" y="1360650"/>
            <a:ext cx="16557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code reveals intent?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7127550" y="983625"/>
            <a:ext cx="16557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DRY?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658650" y="3758100"/>
            <a:ext cx="22746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 tested</a:t>
            </a:r>
            <a:r>
              <a:rPr lang="en-GB"/>
              <a:t>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100% confidence?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93700" y="2933100"/>
            <a:ext cx="16557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can your algorithm be presented in a different way?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859075" y="2356163"/>
            <a:ext cx="24204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</a:t>
            </a:r>
            <a:r>
              <a:rPr lang="en-GB"/>
              <a:t>ifferent language?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75" y="2298450"/>
            <a:ext cx="3728224" cy="2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3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Date back to Ancient Rome (8th century 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frequently up until late middle ages (1000 - 1250 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Still used in BBC show credits and on clocks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Latin alphabet characters for numerical notation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I, V, X, L, C, D, 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 the most used number system in Europe for over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/>
              <a:t> years!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Roman Numeral origins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579" y="445025"/>
            <a:ext cx="6438646" cy="483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 V X L C D M?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77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/>
              <a:t> has roots in tally sticks (where the notch represents 1), or from the Etruscan tally counting system: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IIIII IIII</a:t>
            </a:r>
            <a:r>
              <a:rPr lang="en-GB"/>
              <a:t> = 9 …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IIIII IIIII</a:t>
            </a:r>
            <a:r>
              <a:rPr lang="en-GB"/>
              <a:t> = 10… but this is a base 10 system so...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/>
              <a:t> =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GB"/>
              <a:t> is half of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/>
              <a:t> (the top half!), making it 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GB"/>
              <a:t> is half of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Why they used 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L, C, D</a:t>
            </a:r>
            <a:r>
              <a:rPr lang="en-GB" sz="1300"/>
              <a:t> and 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1300"/>
              <a:t> is detailed here: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https://www.youtube.com/watch?v=Ik4yloCszYo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614888" y="1173512"/>
            <a:ext cx="3652950" cy="1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good news: familiar base 10 system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i.e. when we get to 10, we create a new placeholder value to record 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for people with 10 fingers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Familiar to current Arabic number system we use today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But… only seven latin characters are used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100" y="2968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bad news (I): repetition of characters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Rather than have one character per number, they are often repeated.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 = 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 = II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 = III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bad news (II): irregular subtractive notation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060550" y="110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{2A08D2B4-B812-46FF-AFB2-F0FA04981A0E}</a:tableStyleId>
              </a:tblPr>
              <a:tblGrid>
                <a:gridCol w="1612025"/>
                <a:gridCol w="1612025"/>
                <a:gridCol w="1612025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r>
                        <a:rPr lang="en-GB"/>
                        <a:t>ne from five</a:t>
                      </a:r>
                      <a:endParaRPr/>
                    </a:p>
                  </a:txBody>
                  <a:tcPr marT="0" marB="0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five and one</a:t>
                      </a:r>
                      <a:endParaRPr/>
                    </a:p>
                  </a:txBody>
                  <a:tcPr marT="0" marB="0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VIII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IX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</a:t>
                      </a:r>
                      <a:r>
                        <a:rPr lang="en-GB"/>
                        <a:t>ne from 10</a:t>
                      </a:r>
                      <a:endParaRPr/>
                    </a:p>
                  </a:txBody>
                  <a:tcPr marT="0" marB="0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Numeral length is no indicator of scale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XXXVIII </a:t>
            </a:r>
            <a:r>
              <a:rPr lang="en-GB"/>
              <a:t>(38) might looks bigger than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DLX</a:t>
            </a:r>
            <a:r>
              <a:rPr lang="en-GB"/>
              <a:t> (560)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zero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Because there is no 0, it is harder to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</a:t>
            </a:r>
            <a:r>
              <a:rPr lang="en-GB"/>
              <a:t>arithmetic</a:t>
            </a:r>
            <a:r>
              <a:rPr lang="en-GB"/>
              <a:t> with, but not impossible.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998" y="2162273"/>
            <a:ext cx="2673250" cy="26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Challenge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683075" y="1152475"/>
            <a:ext cx="61491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function to convert our current (Arabic) numbers (1,2,3,..) to their equivalent Roman Numerals.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2175" y="1976125"/>
            <a:ext cx="5992350" cy="32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395550" y="2571750"/>
            <a:ext cx="43455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Don’t worry about any numbers bigger than 3000...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...for a long time the Romans didn’t have a use for numbers over 1000!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Sometimes at the Code Dojo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17725"/>
            <a:ext cx="45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 many tasks to finish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rush to try to get as much done as possible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quality suffers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Usually just one solution explored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200" y="1544850"/>
            <a:ext cx="4307049" cy="2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