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1602-4D50-4519-9981-089CC5BAD43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277C-4FE6-48BD-8744-447C5D05E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18492" y="317808"/>
            <a:ext cx="3367668" cy="626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918492" y="713676"/>
            <a:ext cx="336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444128" y="924971"/>
            <a:ext cx="669072" cy="657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734862" y="929734"/>
            <a:ext cx="669072" cy="657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025594" y="929267"/>
            <a:ext cx="669072" cy="657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53" idx="1"/>
            <a:endCxn id="53" idx="3"/>
          </p:cNvCxnSpPr>
          <p:nvPr/>
        </p:nvCxnSpPr>
        <p:spPr>
          <a:xfrm>
            <a:off x="5570944" y="1253932"/>
            <a:ext cx="4154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778664" y="1047287"/>
            <a:ext cx="0" cy="40851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18492" y="284354"/>
            <a:ext cx="3367668" cy="626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918492" y="713676"/>
            <a:ext cx="336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996551" y="496228"/>
            <a:ext cx="15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30727" y="359625"/>
            <a:ext cx="0" cy="262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41876" y="343788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图片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6449816" y="331746"/>
            <a:ext cx="780586" cy="28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完成</a:t>
            </a:r>
            <a:r>
              <a:rPr lang="en-US" altLang="zh-CN" sz="1200" dirty="0" smtClean="0"/>
              <a:t>(1/9)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43942" y="8056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724168" y="8929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153489" y="8056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803047" y="8929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43522" y="8056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923748" y="8929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18492" y="6110868"/>
            <a:ext cx="33676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24894" y="6226715"/>
            <a:ext cx="699274" cy="23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所有图片</a:t>
            </a:r>
            <a:endParaRPr lang="zh-CN" altLang="en-US" sz="10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6761758" y="6205595"/>
            <a:ext cx="987" cy="233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774421" y="6167773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预览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4056642" y="18851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736868" y="19724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166189" y="18851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5815747" y="19724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256222" y="1885173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6936448" y="19724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43942" y="29392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4724168" y="30265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153489" y="29392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5803047" y="30265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243522" y="29392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6923748" y="30265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31242" y="39933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711468" y="40806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140789" y="39933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5790347" y="40806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230822" y="39933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911048" y="40806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4031242" y="50728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711468" y="51601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140789" y="50728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790347" y="51601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230822" y="50728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6911048" y="51601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6815022" y="810135"/>
            <a:ext cx="0" cy="34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812455" y="1153636"/>
            <a:ext cx="35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线形标注 2(带强调线) 88"/>
          <p:cNvSpPr/>
          <p:nvPr/>
        </p:nvSpPr>
        <p:spPr>
          <a:xfrm>
            <a:off x="7411610" y="804974"/>
            <a:ext cx="720414" cy="251550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点击区域</a:t>
            </a:r>
            <a:endParaRPr lang="zh-CN" altLang="en-US" sz="1050" dirty="0"/>
          </a:p>
        </p:txBody>
      </p:sp>
      <p:sp>
        <p:nvSpPr>
          <p:cNvPr id="90" name="线形标注 1(带强调线) 89"/>
          <p:cNvSpPr/>
          <p:nvPr/>
        </p:nvSpPr>
        <p:spPr>
          <a:xfrm>
            <a:off x="7761883" y="1354170"/>
            <a:ext cx="829667" cy="174592"/>
          </a:xfrm>
          <a:prstGeom prst="accentCallout1">
            <a:avLst>
              <a:gd name="adj1" fmla="val 18750"/>
              <a:gd name="adj2" fmla="val -8333"/>
              <a:gd name="adj3" fmla="val 12220"/>
              <a:gd name="adj4" fmla="val -134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点击预览大图</a:t>
            </a:r>
            <a:endParaRPr lang="zh-CN" altLang="en-US" sz="800" dirty="0"/>
          </a:p>
        </p:txBody>
      </p:sp>
      <p:sp>
        <p:nvSpPr>
          <p:cNvPr id="91" name="线形标注 2(带强调线) 90"/>
          <p:cNvSpPr/>
          <p:nvPr/>
        </p:nvSpPr>
        <p:spPr>
          <a:xfrm>
            <a:off x="7850848" y="2106303"/>
            <a:ext cx="1541658" cy="24980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751"/>
              <a:gd name="adj6" fmla="val -75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选中后，图片效果蒙灰</a:t>
            </a:r>
            <a:endParaRPr lang="zh-CN" altLang="en-US" sz="1050" dirty="0"/>
          </a:p>
        </p:txBody>
      </p:sp>
      <p:sp>
        <p:nvSpPr>
          <p:cNvPr id="93" name="线形标注 2(带强调线) 92"/>
          <p:cNvSpPr/>
          <p:nvPr/>
        </p:nvSpPr>
        <p:spPr>
          <a:xfrm>
            <a:off x="8277215" y="112440"/>
            <a:ext cx="2344549" cy="34382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675"/>
              <a:gd name="adj6" fmla="val -49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根据选中和取消动态改变值</a:t>
            </a:r>
            <a:endParaRPr lang="zh-CN" altLang="en-US" sz="1400" dirty="0"/>
          </a:p>
        </p:txBody>
      </p:sp>
      <p:sp>
        <p:nvSpPr>
          <p:cNvPr id="94" name="线形标注 2(带强调线) 93"/>
          <p:cNvSpPr/>
          <p:nvPr/>
        </p:nvSpPr>
        <p:spPr>
          <a:xfrm>
            <a:off x="8543925" y="6022916"/>
            <a:ext cx="2905126" cy="288111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根据选中和取消动态</a:t>
            </a:r>
            <a:r>
              <a:rPr lang="zh-CN" altLang="en-US" sz="1100" dirty="0" smtClean="0"/>
              <a:t>改变按钮的可点击状态</a:t>
            </a:r>
            <a:endParaRPr lang="zh-CN" altLang="en-US" sz="1100" dirty="0"/>
          </a:p>
        </p:txBody>
      </p:sp>
      <p:sp>
        <p:nvSpPr>
          <p:cNvPr id="95" name="线形标注 1(带强调线) 94"/>
          <p:cNvSpPr/>
          <p:nvPr/>
        </p:nvSpPr>
        <p:spPr>
          <a:xfrm flipH="1">
            <a:off x="819388" y="301775"/>
            <a:ext cx="2384502" cy="215887"/>
          </a:xfrm>
          <a:prstGeom prst="accentCallout1">
            <a:avLst>
              <a:gd name="adj1" fmla="val 18750"/>
              <a:gd name="adj2" fmla="val -8333"/>
              <a:gd name="adj3" fmla="val 53421"/>
              <a:gd name="adj4" fmla="val -33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点击返回，则直接返回，不记录选中的图片</a:t>
            </a:r>
            <a:endParaRPr lang="zh-CN" altLang="en-US" sz="900" dirty="0"/>
          </a:p>
        </p:txBody>
      </p:sp>
      <p:sp>
        <p:nvSpPr>
          <p:cNvPr id="96" name="线形标注 2(带强调线) 95"/>
          <p:cNvSpPr/>
          <p:nvPr/>
        </p:nvSpPr>
        <p:spPr>
          <a:xfrm flipH="1">
            <a:off x="1694521" y="6046350"/>
            <a:ext cx="1592013" cy="241241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点击所有图片，切换文件夹</a:t>
            </a:r>
            <a:endParaRPr lang="zh-CN" altLang="en-US" sz="900" dirty="0"/>
          </a:p>
        </p:txBody>
      </p:sp>
      <p:sp>
        <p:nvSpPr>
          <p:cNvPr id="98" name="文本框 97"/>
          <p:cNvSpPr txBox="1"/>
          <p:nvPr/>
        </p:nvSpPr>
        <p:spPr>
          <a:xfrm>
            <a:off x="342900" y="28419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图片选择界面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18492" y="284354"/>
            <a:ext cx="3367668" cy="626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918492" y="713676"/>
            <a:ext cx="336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996551" y="496228"/>
            <a:ext cx="15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30727" y="359625"/>
            <a:ext cx="0" cy="262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41876" y="343788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图片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6449816" y="331746"/>
            <a:ext cx="780586" cy="28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完成</a:t>
            </a:r>
            <a:r>
              <a:rPr lang="en-US" altLang="zh-CN" sz="1200" dirty="0" smtClean="0"/>
              <a:t>(1/9)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43942" y="8056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724168" y="8929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153489" y="8056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803047" y="8929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243522" y="8056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923748" y="8929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18492" y="6110868"/>
            <a:ext cx="33676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24894" y="6226715"/>
            <a:ext cx="699274" cy="23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所有图片</a:t>
            </a:r>
            <a:endParaRPr lang="zh-CN" altLang="en-US" sz="10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6761758" y="6205595"/>
            <a:ext cx="987" cy="233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774421" y="6167773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预览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4056642" y="18851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736868" y="19724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166189" y="18851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5815747" y="19724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256222" y="1885173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6936448" y="19724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43942" y="29392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4724168" y="30265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153489" y="29392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5803047" y="30265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243522" y="29392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6923748" y="30265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31242" y="39933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711468" y="40806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140789" y="39933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5790347" y="40806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230822" y="39933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6911048" y="40806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4031242" y="50728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711468" y="51601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140789" y="50728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790347" y="51601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230822" y="507287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6911048" y="5160189"/>
            <a:ext cx="133815" cy="133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6815022" y="810135"/>
            <a:ext cx="0" cy="34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812455" y="1153636"/>
            <a:ext cx="35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42900" y="28419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文件夹选择界面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10980" y="1237322"/>
            <a:ext cx="3367668" cy="487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24894" y="1352879"/>
            <a:ext cx="3145125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所有图片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152668" y="1396106"/>
            <a:ext cx="818374" cy="57545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/>
          <p:cNvSpPr/>
          <p:nvPr/>
        </p:nvSpPr>
        <p:spPr>
          <a:xfrm>
            <a:off x="6868684" y="1608972"/>
            <a:ext cx="73489" cy="743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012797" y="2113885"/>
            <a:ext cx="3145125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Weixin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4140571" y="2157112"/>
            <a:ext cx="818374" cy="57545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996551" y="4439771"/>
            <a:ext cx="3145125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Qqfile_recv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4124325" y="4482998"/>
            <a:ext cx="818374" cy="57545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007548" y="3667724"/>
            <a:ext cx="3145125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icon</a:t>
            </a:r>
            <a:endParaRPr lang="zh-CN" altLang="en-US" sz="1400" dirty="0"/>
          </a:p>
        </p:txBody>
      </p:sp>
      <p:sp>
        <p:nvSpPr>
          <p:cNvPr id="92" name="矩形 91"/>
          <p:cNvSpPr/>
          <p:nvPr/>
        </p:nvSpPr>
        <p:spPr>
          <a:xfrm>
            <a:off x="4135322" y="3710951"/>
            <a:ext cx="818374" cy="57545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996551" y="2884756"/>
            <a:ext cx="3145125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Picture</a:t>
            </a:r>
          </a:p>
        </p:txBody>
      </p:sp>
      <p:sp>
        <p:nvSpPr>
          <p:cNvPr id="100" name="矩形 99"/>
          <p:cNvSpPr/>
          <p:nvPr/>
        </p:nvSpPr>
        <p:spPr>
          <a:xfrm>
            <a:off x="4124325" y="2927983"/>
            <a:ext cx="818374" cy="57545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007548" y="5222739"/>
            <a:ext cx="3145125" cy="67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Camera</a:t>
            </a:r>
          </a:p>
        </p:txBody>
      </p:sp>
      <p:sp>
        <p:nvSpPr>
          <p:cNvPr id="103" name="矩形 102"/>
          <p:cNvSpPr/>
          <p:nvPr/>
        </p:nvSpPr>
        <p:spPr>
          <a:xfrm>
            <a:off x="4135322" y="5265966"/>
            <a:ext cx="818374" cy="57545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58075" y="805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背景蒙灰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998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18492" y="284354"/>
            <a:ext cx="3367668" cy="626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918492" y="713676"/>
            <a:ext cx="336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996551" y="496228"/>
            <a:ext cx="156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30727" y="359625"/>
            <a:ext cx="0" cy="262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41876" y="343788"/>
            <a:ext cx="49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1/3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6449816" y="331746"/>
            <a:ext cx="780586" cy="28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完成</a:t>
            </a:r>
            <a:r>
              <a:rPr lang="en-US" altLang="zh-CN" sz="1200" dirty="0" smtClean="0"/>
              <a:t>(1/9)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3918492" y="6110868"/>
            <a:ext cx="33676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715125" y="6162675"/>
            <a:ext cx="54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选择</a:t>
            </a:r>
            <a:endParaRPr lang="zh-CN" altLang="en-US" sz="1200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6815022" y="810135"/>
            <a:ext cx="0" cy="34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812455" y="1153636"/>
            <a:ext cx="35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42900" y="28419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图片预览界面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74643" y="6258311"/>
            <a:ext cx="80963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18492" y="714569"/>
            <a:ext cx="3367668" cy="5396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94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leeyou</dc:creator>
  <cp:lastModifiedBy>leeyou</cp:lastModifiedBy>
  <cp:revision>46</cp:revision>
  <dcterms:created xsi:type="dcterms:W3CDTF">2015-11-27T02:40:12Z</dcterms:created>
  <dcterms:modified xsi:type="dcterms:W3CDTF">2015-11-27T08:16:53Z</dcterms:modified>
</cp:coreProperties>
</file>