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77" r:id="rId3"/>
  </p:sldMasterIdLst>
  <p:notesMasterIdLst>
    <p:notesMasterId r:id="rId8"/>
  </p:notesMasterIdLst>
  <p:sldIdLst>
    <p:sldId id="285" r:id="rId4"/>
    <p:sldId id="312" r:id="rId5"/>
    <p:sldId id="313" r:id="rId6"/>
    <p:sldId id="314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42" autoAdjust="0"/>
  </p:normalViewPr>
  <p:slideViewPr>
    <p:cSldViewPr>
      <p:cViewPr varScale="1">
        <p:scale>
          <a:sx n="122" d="100"/>
          <a:sy n="122" d="100"/>
        </p:scale>
        <p:origin x="1904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465427-C871-42CC-B650-A0C6692BA7BD}" type="datetimeFigureOut">
              <a:rPr lang="en-CA" smtClean="0"/>
              <a:pPr/>
              <a:t>2020-02-05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37F2B54-A66B-4779-906C-F879CC221B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3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7F2B54-A66B-4779-906C-F879CC221B89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8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39617-F7DC-469B-94F3-774E067D890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50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EE435 Principles of Operating Systems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8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598FD-97EE-4B80-BA99-5F47DB0CBCF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C79C7-1127-40A7-8536-9A7162F67CF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0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A7CC-FC71-4FA2-830A-058514E55A4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8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1059D-90B5-434A-AABC-DAE2F1C97FA1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EE435 Principles of Operating Systems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1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1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12803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1445447"/>
            <a:ext cx="8928992" cy="1470025"/>
          </a:xfrm>
        </p:spPr>
        <p:txBody>
          <a:bodyPr/>
          <a:lstStyle>
            <a:lvl1pPr>
              <a:defRPr u="none" baseline="0"/>
            </a:lvl1pPr>
          </a:lstStyle>
          <a:p>
            <a:r>
              <a:rPr lang="en-US" dirty="0"/>
              <a:t>EE435 Principles of Operating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7724"/>
            <a:ext cx="6400800" cy="159067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 userDrawn="1">
            <p:extLst/>
          </p:nvPr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8591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91162-72CC-4A71-AE98-B818C231D57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65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7068-9ECA-48C9-8654-D845786175C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9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562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7D47B-3958-45F7-8C35-F6D9FE580964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9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7CC5B-B510-4EC3-81D1-5DFCD586C9D5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65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DA24B-8280-417D-A5C0-357762AE6CA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47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2362-F2FC-40F1-B1D3-6DA07A44A32F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88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598FD-97EE-4B80-BA99-5F47DB0CBCF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11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C79C7-1127-40A7-8536-9A7162F67CF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19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A7CC-FC71-4FA2-830A-058514E55A4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10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1059D-90B5-434A-AABC-DAE2F1C97FA1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1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/>
        </p:nvGraphicFramePr>
        <p:xfrm>
          <a:off x="5029200" y="228600"/>
          <a:ext cx="73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Bitmap Image" r:id="rId3" imgW="733333" imgH="838095" progId="PBrush">
                  <p:embed/>
                </p:oleObj>
              </mc:Choice>
              <mc:Fallback>
                <p:oleObj name="Bitmap Image" r:id="rId3" imgW="733333" imgH="838095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"/>
                        <a:ext cx="733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 userDrawn="1"/>
        </p:nvGraphicFramePr>
        <p:xfrm>
          <a:off x="2514600" y="152400"/>
          <a:ext cx="2381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Bitmap Image" r:id="rId5" imgW="2381582" imgH="571731" progId="PBrush">
                  <p:embed/>
                </p:oleObj>
              </mc:Choice>
              <mc:Fallback>
                <p:oleObj name="Bitmap Image" r:id="rId5" imgW="2381582" imgH="571731" progId="PBrush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381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 userDrawn="1"/>
        </p:nvGraphicFramePr>
        <p:xfrm>
          <a:off x="6629400" y="152400"/>
          <a:ext cx="2333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Bitmap Image" r:id="rId7" imgW="2333333" imgH="581106" progId="PBrush">
                  <p:embed/>
                </p:oleObj>
              </mc:Choice>
              <mc:Fallback>
                <p:oleObj name="Bitmap Image" r:id="rId7" imgW="2333333" imgH="581106" progId="PBrush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2400"/>
                        <a:ext cx="23336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 userDrawn="1"/>
        </p:nvGraphicFramePr>
        <p:xfrm>
          <a:off x="6781800" y="1219200"/>
          <a:ext cx="152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Bitmap Image" r:id="rId9" imgW="1523810" imgH="476316" progId="PBrush">
                  <p:embed/>
                </p:oleObj>
              </mc:Choice>
              <mc:Fallback>
                <p:oleObj name="Bitmap Image" r:id="rId9" imgW="1523810" imgH="476316" progId="PBrush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152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3124200" y="9906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Bitmap Image" r:id="rId11" imgW="828791" imgH="428798" progId="PBrush">
                  <p:embed/>
                </p:oleObj>
              </mc:Choice>
              <mc:Fallback>
                <p:oleObj name="Bitmap Image" r:id="rId11" imgW="828791" imgH="428798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0600"/>
                        <a:ext cx="828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4191000" y="1371600"/>
          <a:ext cx="2381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Bitmap Image" r:id="rId13" imgW="2381582" imgH="428798" progId="PBrush">
                  <p:embed/>
                </p:oleObj>
              </mc:Choice>
              <mc:Fallback>
                <p:oleObj name="Bitmap Image" r:id="rId13" imgW="2381582" imgH="428798" progId="PBrush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2381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 userDrawn="1"/>
        </p:nvGraphicFramePr>
        <p:xfrm>
          <a:off x="533400" y="457200"/>
          <a:ext cx="1771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Bitmap Image" r:id="rId15" imgW="1771429" imgH="1181265" progId="PBrush">
                  <p:embed/>
                </p:oleObj>
              </mc:Choice>
              <mc:Fallback>
                <p:oleObj name="Bitmap Image" r:id="rId15" imgW="1771429" imgH="1181265" progId="PBrush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00FFFF"/>
                          </a:clrFrom>
                          <a:clrTo>
                            <a:srgbClr val="00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7716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91162-72CC-4A71-AE98-B818C231D57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7068-9ECA-48C9-8654-D845786175C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29652B-688B-4847-B865-7C600379E29C}" type="datetime1">
              <a:rPr lang="en-US" altLang="en-US" smtClean="0">
                <a:solidFill>
                  <a:srgbClr val="000000"/>
                </a:solidFill>
              </a:rPr>
              <a:t>2/5/20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7D47B-3958-45F7-8C35-F6D9FE580964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7CC5B-B510-4EC3-81D1-5DFCD586C9D5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DA24B-8280-417D-A5C0-357762AE6CA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2362-F2FC-40F1-B1D3-6DA07A44A32F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3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2B984-0FA7-4C5C-A1AF-397236A629D1}" type="slidenum">
              <a:rPr lang="fr-CA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42B984-0FA7-4C5C-A1AF-397236A629D1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6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2B984-0FA7-4C5C-A1AF-397236A629D1}" type="slidenum">
              <a:rPr lang="fr-CA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0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EEE 335</a:t>
            </a:r>
            <a:br>
              <a:rPr lang="en-US" altLang="en-US" dirty="0"/>
            </a:br>
            <a:r>
              <a:rPr lang="en-US" altLang="en-US" sz="4000" dirty="0"/>
              <a:t>Principles of Operating Systems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3C724A-8901-6D41-9637-A1D95A0A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/>
          <a:p>
            <a:r>
              <a:rPr lang="en-US" dirty="0"/>
              <a:t>Lab 2 Feedback</a:t>
            </a:r>
          </a:p>
        </p:txBody>
      </p:sp>
    </p:spTree>
    <p:extLst>
      <p:ext uri="{BB962C8B-B14F-4D97-AF65-F5344CB8AC3E}">
        <p14:creationId xmlns:p14="http://schemas.microsoft.com/office/powerpoint/2010/main" val="29961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Generally speaking, most people did quite well</a:t>
            </a:r>
          </a:p>
          <a:p>
            <a:pPr lvl="1"/>
            <a:r>
              <a:rPr lang="en-US" altLang="en-US" dirty="0"/>
              <a:t>Programs (mostly) worked</a:t>
            </a:r>
          </a:p>
          <a:p>
            <a:pPr lvl="1"/>
            <a:r>
              <a:rPr lang="en-US" altLang="en-US" dirty="0"/>
              <a:t>Improvement needed in:</a:t>
            </a:r>
          </a:p>
          <a:p>
            <a:pPr lvl="2"/>
            <a:r>
              <a:rPr lang="en-US" altLang="en-US" dirty="0"/>
              <a:t>Error handling overall, including printing useful statements to the user</a:t>
            </a:r>
          </a:p>
          <a:p>
            <a:pPr lvl="2"/>
            <a:r>
              <a:rPr lang="en-US" altLang="en-US" dirty="0"/>
              <a:t>Useful comments in the code</a:t>
            </a:r>
          </a:p>
          <a:p>
            <a:pPr lvl="2"/>
            <a:r>
              <a:rPr lang="en-US" altLang="en-US" dirty="0"/>
              <a:t>Use of references</a:t>
            </a:r>
          </a:p>
          <a:p>
            <a:pPr lvl="2"/>
            <a:endParaRPr lang="en-US" altLang="en-US" dirty="0"/>
          </a:p>
        </p:txBody>
      </p:sp>
      <p:sp>
        <p:nvSpPr>
          <p:cNvPr id="61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8C01DB-94C6-498E-9B0C-7C524E3914C2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7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D5BC-3E16-43B4-A7B5-D6DA46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26B4-874B-47F4-8608-40586988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4565057"/>
            <a:ext cx="1905000" cy="1971524"/>
          </a:xfrm>
        </p:spPr>
        <p:txBody>
          <a:bodyPr/>
          <a:lstStyle/>
          <a:p>
            <a:pPr marL="457200" lvl="2" indent="-457200"/>
            <a:r>
              <a:rPr lang="en-CA" dirty="0"/>
              <a:t>du</a:t>
            </a:r>
          </a:p>
          <a:p>
            <a:pPr marL="457200" lvl="2" indent="-457200"/>
            <a:r>
              <a:rPr lang="en-CA" dirty="0"/>
              <a:t>last</a:t>
            </a:r>
          </a:p>
          <a:p>
            <a:pPr marL="457200" lvl="2" indent="-457200"/>
            <a:r>
              <a:rPr lang="en-CA" dirty="0"/>
              <a:t>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1CA02-FED9-4D01-A681-E6B1DE49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3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242E6-B692-4395-B29E-F3057E417D63}"/>
              </a:ext>
            </a:extLst>
          </p:cNvPr>
          <p:cNvSpPr txBox="1">
            <a:spLocks/>
          </p:cNvSpPr>
          <p:nvPr/>
        </p:nvSpPr>
        <p:spPr bwMode="auto">
          <a:xfrm>
            <a:off x="249288" y="1565352"/>
            <a:ext cx="8208912" cy="299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en-CA" kern="0" dirty="0"/>
              <a:t>Discussion</a:t>
            </a:r>
          </a:p>
          <a:p>
            <a:pPr lvl="1"/>
            <a:r>
              <a:rPr lang="en-CA" kern="0" dirty="0"/>
              <a:t>Don’t just state challenges, explain how you overcame them, or at least tried to</a:t>
            </a:r>
          </a:p>
          <a:p>
            <a:pPr lvl="1"/>
            <a:r>
              <a:rPr lang="en-CA" kern="0" dirty="0"/>
              <a:t>For this lab in particular, provide an outline of your testing methodology</a:t>
            </a:r>
          </a:p>
          <a:p>
            <a:pPr lvl="2"/>
            <a:r>
              <a:rPr lang="en-CA" kern="0" dirty="0"/>
              <a:t>What /</a:t>
            </a:r>
            <a:r>
              <a:rPr lang="en-CA" kern="0" dirty="0" err="1"/>
              <a:t>usr</a:t>
            </a:r>
            <a:r>
              <a:rPr lang="en-CA" kern="0" dirty="0"/>
              <a:t>/bin or /bin programs did you try?</a:t>
            </a:r>
          </a:p>
          <a:p>
            <a:pPr lvl="1"/>
            <a:r>
              <a:rPr lang="en-CA" kern="0" dirty="0"/>
              <a:t>For example, some that I used were as follows: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35D9C7-6C06-49D2-A9B7-398FD29DD461}"/>
              </a:ext>
            </a:extLst>
          </p:cNvPr>
          <p:cNvSpPr txBox="1">
            <a:spLocks/>
          </p:cNvSpPr>
          <p:nvPr/>
        </p:nvSpPr>
        <p:spPr bwMode="auto">
          <a:xfrm>
            <a:off x="3401244" y="4569645"/>
            <a:ext cx="1905000" cy="197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457200" lvl="2" indent="-457200"/>
            <a:r>
              <a:rPr lang="en-CA" kern="0" dirty="0"/>
              <a:t>nice</a:t>
            </a:r>
          </a:p>
          <a:p>
            <a:pPr marL="457200" lvl="2" indent="-457200"/>
            <a:r>
              <a:rPr lang="en-CA" kern="0" dirty="0"/>
              <a:t>sum</a:t>
            </a:r>
          </a:p>
          <a:p>
            <a:pPr marL="457200" lvl="2" indent="-457200"/>
            <a:r>
              <a:rPr lang="en-CA" kern="0" dirty="0"/>
              <a:t>who</a:t>
            </a:r>
          </a:p>
          <a:p>
            <a:pPr marL="457200" lvl="2" indent="-457200"/>
            <a:endParaRPr lang="en-CA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A93AC3-4015-4F68-98A1-0C78A32FBAD4}"/>
              </a:ext>
            </a:extLst>
          </p:cNvPr>
          <p:cNvSpPr txBox="1">
            <a:spLocks/>
          </p:cNvSpPr>
          <p:nvPr/>
        </p:nvSpPr>
        <p:spPr bwMode="auto">
          <a:xfrm>
            <a:off x="5758880" y="4572151"/>
            <a:ext cx="2629544" cy="197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457200" lvl="2" indent="-457200"/>
            <a:r>
              <a:rPr lang="en-CA" kern="0" dirty="0" err="1"/>
              <a:t>nc</a:t>
            </a:r>
            <a:r>
              <a:rPr lang="en-CA" kern="0" dirty="0"/>
              <a:t> –l –p 2222</a:t>
            </a:r>
          </a:p>
          <a:p>
            <a:pPr marL="457200" lvl="2" indent="-457200"/>
            <a:r>
              <a:rPr lang="en-CA" kern="0" dirty="0" err="1"/>
              <a:t>whoami</a:t>
            </a:r>
            <a:endParaRPr lang="en-CA" kern="0" dirty="0"/>
          </a:p>
          <a:p>
            <a:pPr marL="457200" lvl="2" indent="-457200"/>
            <a:endParaRPr lang="en-CA" kern="0" dirty="0"/>
          </a:p>
          <a:p>
            <a:pPr marL="457200" lvl="2" indent="-457200"/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24934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9B35-A6F4-4ED5-B06D-74A03FDD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B69F-1268-45E7-AAFC-5F51ECA0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point noted, was in the cd command implemented</a:t>
            </a:r>
          </a:p>
          <a:p>
            <a:pPr lvl="1"/>
            <a:r>
              <a:rPr lang="en-CA" dirty="0"/>
              <a:t>If the wrong path was given, most recovered from the error, but no feedback was given to the user to let them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8F459-91FF-4239-B566-301E158D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4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1B8C0-E9F2-47D2-B75A-49557991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21088"/>
            <a:ext cx="7056784" cy="1242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4AEBB-0564-4336-95E0-6B41833A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32" y="4629151"/>
            <a:ext cx="1833736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25472-53AB-4593-864E-6660CAAB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32" y="4238626"/>
            <a:ext cx="1833736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10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92D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159</Words>
  <Application>Microsoft Macintosh PowerPoint</Application>
  <PresentationFormat>On-screen Show (4:3)</PresentationFormat>
  <Paragraphs>31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Times New Roman</vt:lpstr>
      <vt:lpstr>Wingdings</vt:lpstr>
      <vt:lpstr>Default Design</vt:lpstr>
      <vt:lpstr>1_Default Design</vt:lpstr>
      <vt:lpstr>2_Default Design</vt:lpstr>
      <vt:lpstr>Bitmap Image</vt:lpstr>
      <vt:lpstr>EEE 335 Principles of Operating Systems</vt:lpstr>
      <vt:lpstr>Overview</vt:lpstr>
      <vt:lpstr>Areas for improvement</vt:lpstr>
      <vt:lpstr>Error Handling</vt:lpstr>
    </vt:vector>
  </TitlesOfParts>
  <Company>Royal Military College of Canada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435 Principles of Operating Systems</dc:title>
  <dc:creator>Alain Beaulieu</dc:creator>
  <cp:lastModifiedBy>Microsoft Office User</cp:lastModifiedBy>
  <cp:revision>63</cp:revision>
  <dcterms:created xsi:type="dcterms:W3CDTF">2014-07-07T15:33:24Z</dcterms:created>
  <dcterms:modified xsi:type="dcterms:W3CDTF">2020-02-05T20:51:54Z</dcterms:modified>
</cp:coreProperties>
</file>