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4" r:id="rId2"/>
  </p:sldMasterIdLst>
  <p:notesMasterIdLst>
    <p:notesMasterId r:id="rId21"/>
  </p:notesMasterIdLst>
  <p:handoutMasterIdLst>
    <p:handoutMasterId r:id="rId22"/>
  </p:handoutMasterIdLst>
  <p:sldIdLst>
    <p:sldId id="285" r:id="rId3"/>
    <p:sldId id="260" r:id="rId4"/>
    <p:sldId id="261" r:id="rId5"/>
    <p:sldId id="262" r:id="rId6"/>
    <p:sldId id="263" r:id="rId7"/>
    <p:sldId id="276" r:id="rId8"/>
    <p:sldId id="264" r:id="rId9"/>
    <p:sldId id="277" r:id="rId10"/>
    <p:sldId id="278" r:id="rId11"/>
    <p:sldId id="279" r:id="rId12"/>
    <p:sldId id="265" r:id="rId13"/>
    <p:sldId id="266" r:id="rId14"/>
    <p:sldId id="267" r:id="rId15"/>
    <p:sldId id="268" r:id="rId16"/>
    <p:sldId id="269" r:id="rId17"/>
    <p:sldId id="270" r:id="rId18"/>
    <p:sldId id="271" r:id="rId19"/>
    <p:sldId id="280" r:id="rId20"/>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3486" autoAdjust="0"/>
  </p:normalViewPr>
  <p:slideViewPr>
    <p:cSldViewPr>
      <p:cViewPr varScale="1">
        <p:scale>
          <a:sx n="85" d="100"/>
          <a:sy n="85" d="100"/>
        </p:scale>
        <p:origin x="-2364" y="-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7.png"/><Relationship Id="rId2" Type="http://schemas.openxmlformats.org/officeDocument/2006/relationships/image" Target="../media/image13.png"/><Relationship Id="rId1" Type="http://schemas.openxmlformats.org/officeDocument/2006/relationships/image" Target="../media/image12.png"/><Relationship Id="rId6" Type="http://schemas.openxmlformats.org/officeDocument/2006/relationships/image" Target="../media/image1.png"/><Relationship Id="rId5" Type="http://schemas.openxmlformats.org/officeDocument/2006/relationships/image" Target="../media/image16.png"/><Relationship Id="rId4" Type="http://schemas.openxmlformats.org/officeDocument/2006/relationships/image" Target="../media/image15.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38145" cy="464205"/>
          </a:xfrm>
          <a:prstGeom prst="rect">
            <a:avLst/>
          </a:prstGeom>
        </p:spPr>
        <p:txBody>
          <a:bodyPr vert="horz" lIns="88139" tIns="44070" rIns="88139" bIns="44070" rtlCol="0"/>
          <a:lstStyle>
            <a:lvl1pPr algn="l">
              <a:defRPr sz="1200"/>
            </a:lvl1pPr>
          </a:lstStyle>
          <a:p>
            <a:endParaRPr lang="en-CA"/>
          </a:p>
        </p:txBody>
      </p:sp>
      <p:sp>
        <p:nvSpPr>
          <p:cNvPr id="3" name="Date Placeholder 2"/>
          <p:cNvSpPr>
            <a:spLocks noGrp="1"/>
          </p:cNvSpPr>
          <p:nvPr>
            <p:ph type="dt" sz="quarter" idx="1"/>
          </p:nvPr>
        </p:nvSpPr>
        <p:spPr>
          <a:xfrm>
            <a:off x="3970734" y="1"/>
            <a:ext cx="3038145" cy="464205"/>
          </a:xfrm>
          <a:prstGeom prst="rect">
            <a:avLst/>
          </a:prstGeom>
        </p:spPr>
        <p:txBody>
          <a:bodyPr vert="horz" lIns="88139" tIns="44070" rIns="88139" bIns="44070" rtlCol="0"/>
          <a:lstStyle>
            <a:lvl1pPr algn="r">
              <a:defRPr sz="1200"/>
            </a:lvl1pPr>
          </a:lstStyle>
          <a:p>
            <a:fld id="{2C0F2B44-9DAE-AF4A-A8FB-BEC6499D90DA}" type="datetimeFigureOut">
              <a:rPr lang="en-US" smtClean="0"/>
              <a:t>3/19/2020</a:t>
            </a:fld>
            <a:endParaRPr lang="en-CA"/>
          </a:p>
        </p:txBody>
      </p:sp>
      <p:sp>
        <p:nvSpPr>
          <p:cNvPr id="4" name="Footer Placeholder 3"/>
          <p:cNvSpPr>
            <a:spLocks noGrp="1"/>
          </p:cNvSpPr>
          <p:nvPr>
            <p:ph type="ftr" sz="quarter" idx="2"/>
          </p:nvPr>
        </p:nvSpPr>
        <p:spPr>
          <a:xfrm>
            <a:off x="0" y="8830659"/>
            <a:ext cx="3038145" cy="464205"/>
          </a:xfrm>
          <a:prstGeom prst="rect">
            <a:avLst/>
          </a:prstGeom>
        </p:spPr>
        <p:txBody>
          <a:bodyPr vert="horz" lIns="88139" tIns="44070" rIns="88139" bIns="44070" rtlCol="0" anchor="b"/>
          <a:lstStyle>
            <a:lvl1pPr algn="l">
              <a:defRPr sz="1200"/>
            </a:lvl1pPr>
          </a:lstStyle>
          <a:p>
            <a:endParaRPr lang="en-CA"/>
          </a:p>
        </p:txBody>
      </p:sp>
      <p:sp>
        <p:nvSpPr>
          <p:cNvPr id="5" name="Slide Number Placeholder 4"/>
          <p:cNvSpPr>
            <a:spLocks noGrp="1"/>
          </p:cNvSpPr>
          <p:nvPr>
            <p:ph type="sldNum" sz="quarter" idx="3"/>
          </p:nvPr>
        </p:nvSpPr>
        <p:spPr>
          <a:xfrm>
            <a:off x="3970734" y="8830659"/>
            <a:ext cx="3038145" cy="464205"/>
          </a:xfrm>
          <a:prstGeom prst="rect">
            <a:avLst/>
          </a:prstGeom>
        </p:spPr>
        <p:txBody>
          <a:bodyPr vert="horz" lIns="88139" tIns="44070" rIns="88139" bIns="44070" rtlCol="0" anchor="b"/>
          <a:lstStyle>
            <a:lvl1pPr algn="r">
              <a:defRPr sz="1200"/>
            </a:lvl1pPr>
          </a:lstStyle>
          <a:p>
            <a:fld id="{2D353E83-5DBB-5546-A50A-F211AACB722D}" type="slidenum">
              <a:rPr lang="en-CA" smtClean="0"/>
              <a:t>‹#›</a:t>
            </a:fld>
            <a:endParaRPr lang="en-CA"/>
          </a:p>
        </p:txBody>
      </p:sp>
    </p:spTree>
    <p:extLst>
      <p:ext uri="{BB962C8B-B14F-4D97-AF65-F5344CB8AC3E}">
        <p14:creationId xmlns:p14="http://schemas.microsoft.com/office/powerpoint/2010/main" val="85347637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2" tIns="46586" rIns="93172" bIns="46586" rtlCol="0"/>
          <a:lstStyle>
            <a:lvl1pPr algn="l">
              <a:defRPr sz="1300"/>
            </a:lvl1pPr>
          </a:lstStyle>
          <a:p>
            <a:endParaRPr lang="en-CA"/>
          </a:p>
        </p:txBody>
      </p:sp>
      <p:sp>
        <p:nvSpPr>
          <p:cNvPr id="3" name="Date Placeholder 2"/>
          <p:cNvSpPr>
            <a:spLocks noGrp="1"/>
          </p:cNvSpPr>
          <p:nvPr>
            <p:ph type="dt" idx="1"/>
          </p:nvPr>
        </p:nvSpPr>
        <p:spPr>
          <a:xfrm>
            <a:off x="3970938" y="0"/>
            <a:ext cx="3037840" cy="464820"/>
          </a:xfrm>
          <a:prstGeom prst="rect">
            <a:avLst/>
          </a:prstGeom>
        </p:spPr>
        <p:txBody>
          <a:bodyPr vert="horz" lIns="93172" tIns="46586" rIns="93172" bIns="46586" rtlCol="0"/>
          <a:lstStyle>
            <a:lvl1pPr algn="r">
              <a:defRPr sz="1300"/>
            </a:lvl1pPr>
          </a:lstStyle>
          <a:p>
            <a:fld id="{02465427-C871-42CC-B650-A0C6692BA7BD}" type="datetimeFigureOut">
              <a:rPr lang="en-CA" smtClean="0"/>
              <a:pPr/>
              <a:t>19/03/2020</a:t>
            </a:fld>
            <a:endParaRPr lang="en-CA"/>
          </a:p>
        </p:txBody>
      </p:sp>
      <p:sp>
        <p:nvSpPr>
          <p:cNvPr id="4" name="Slide Image Placeholder 3"/>
          <p:cNvSpPr>
            <a:spLocks noGrp="1" noRot="1" noChangeAspect="1"/>
          </p:cNvSpPr>
          <p:nvPr>
            <p:ph type="sldImg" idx="2"/>
          </p:nvPr>
        </p:nvSpPr>
        <p:spPr>
          <a:xfrm>
            <a:off x="1181100" y="698500"/>
            <a:ext cx="4648200" cy="3486150"/>
          </a:xfrm>
          <a:prstGeom prst="rect">
            <a:avLst/>
          </a:prstGeom>
          <a:noFill/>
          <a:ln w="12700">
            <a:solidFill>
              <a:prstClr val="black"/>
            </a:solidFill>
          </a:ln>
        </p:spPr>
        <p:txBody>
          <a:bodyPr vert="horz" lIns="93172" tIns="46586" rIns="93172" bIns="46586" rtlCol="0" anchor="ctr"/>
          <a:lstStyle/>
          <a:p>
            <a:endParaRPr lang="en-CA"/>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2" tIns="46586" rIns="93172" bIns="46586"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829967"/>
            <a:ext cx="3037840" cy="464820"/>
          </a:xfrm>
          <a:prstGeom prst="rect">
            <a:avLst/>
          </a:prstGeom>
        </p:spPr>
        <p:txBody>
          <a:bodyPr vert="horz" lIns="93172" tIns="46586" rIns="93172" bIns="46586" rtlCol="0" anchor="b"/>
          <a:lstStyle>
            <a:lvl1pPr algn="l">
              <a:defRPr sz="1300"/>
            </a:lvl1pPr>
          </a:lstStyle>
          <a:p>
            <a:endParaRPr lang="en-CA"/>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2" tIns="46586" rIns="93172" bIns="46586" rtlCol="0" anchor="b"/>
          <a:lstStyle>
            <a:lvl1pPr algn="r">
              <a:defRPr sz="1300"/>
            </a:lvl1pPr>
          </a:lstStyle>
          <a:p>
            <a:fld id="{E37F2B54-A66B-4779-906C-F879CC221B89}" type="slidenum">
              <a:rPr lang="en-CA" smtClean="0"/>
              <a:pPr/>
              <a:t>‹#›</a:t>
            </a:fld>
            <a:endParaRPr lang="en-CA"/>
          </a:p>
        </p:txBody>
      </p:sp>
    </p:spTree>
    <p:extLst>
      <p:ext uri="{BB962C8B-B14F-4D97-AF65-F5344CB8AC3E}">
        <p14:creationId xmlns:p14="http://schemas.microsoft.com/office/powerpoint/2010/main" val="346263745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baseline="0"/>
              <a:t>  </a:t>
            </a:r>
            <a:endParaRPr lang="en-US" altLang="en-US" baseline="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37F2B54-A66B-4779-906C-F879CC221B89}" type="slidenum">
              <a:rPr kumimoji="0" lang="en-CA" sz="1300" b="0" i="0" u="none" strike="noStrike" kern="1200" cap="none" spc="0" normalizeH="0" baseline="0" noProof="0" smtClean="0">
                <a:ln>
                  <a:noFill/>
                </a:ln>
                <a:solidFill>
                  <a:prstClr val="black"/>
                </a:solidFill>
                <a:effectLst/>
                <a:uLnTx/>
                <a:uFillTx/>
                <a:latin typeface="Calibri"/>
                <a:ea typeface="MS PGothic" panose="020B0600070205080204" pitchFamily="34" charset="-128"/>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CA" sz="1300" b="0" i="0" u="none" strike="noStrike" kern="1200" cap="none" spc="0" normalizeH="0" baseline="0" noProof="0">
              <a:ln>
                <a:noFill/>
              </a:ln>
              <a:solidFill>
                <a:prstClr val="black"/>
              </a:solidFill>
              <a:effectLst/>
              <a:uLnTx/>
              <a:uFillTx/>
              <a:latin typeface="Calibri"/>
              <a:ea typeface="MS PGothic" panose="020B0600070205080204" pitchFamily="34" charset="-128"/>
              <a:cs typeface="Arial" panose="020B0604020202020204" pitchFamily="34" charset="0"/>
            </a:endParaRPr>
          </a:p>
        </p:txBody>
      </p:sp>
    </p:spTree>
    <p:extLst>
      <p:ext uri="{BB962C8B-B14F-4D97-AF65-F5344CB8AC3E}">
        <p14:creationId xmlns:p14="http://schemas.microsoft.com/office/powerpoint/2010/main" val="36240990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57020" indent="-291161" eaLnBrk="0" hangingPunct="0">
              <a:defRPr sz="2400">
                <a:solidFill>
                  <a:schemeClr val="tx1"/>
                </a:solidFill>
                <a:latin typeface="Times New Roman" panose="02020603050405020304" pitchFamily="18" charset="0"/>
              </a:defRPr>
            </a:lvl2pPr>
            <a:lvl3pPr marL="1164647" indent="-232929" eaLnBrk="0" hangingPunct="0">
              <a:defRPr sz="2400">
                <a:solidFill>
                  <a:schemeClr val="tx1"/>
                </a:solidFill>
                <a:latin typeface="Times New Roman" panose="02020603050405020304" pitchFamily="18" charset="0"/>
              </a:defRPr>
            </a:lvl3pPr>
            <a:lvl4pPr marL="1630505" indent="-232929" eaLnBrk="0" hangingPunct="0">
              <a:defRPr sz="2400">
                <a:solidFill>
                  <a:schemeClr val="tx1"/>
                </a:solidFill>
                <a:latin typeface="Times New Roman" panose="02020603050405020304" pitchFamily="18" charset="0"/>
              </a:defRPr>
            </a:lvl4pPr>
            <a:lvl5pPr marL="2096365" indent="-232929" eaLnBrk="0" hangingPunct="0">
              <a:defRPr sz="2400">
                <a:solidFill>
                  <a:schemeClr val="tx1"/>
                </a:solidFill>
                <a:latin typeface="Times New Roman" panose="02020603050405020304" pitchFamily="18" charset="0"/>
              </a:defRPr>
            </a:lvl5pPr>
            <a:lvl6pPr marL="2562224" indent="-232929" eaLnBrk="0" fontAlgn="base" hangingPunct="0">
              <a:spcBef>
                <a:spcPct val="0"/>
              </a:spcBef>
              <a:spcAft>
                <a:spcPct val="0"/>
              </a:spcAft>
              <a:defRPr sz="2400">
                <a:solidFill>
                  <a:schemeClr val="tx1"/>
                </a:solidFill>
                <a:latin typeface="Times New Roman" panose="02020603050405020304" pitchFamily="18" charset="0"/>
              </a:defRPr>
            </a:lvl6pPr>
            <a:lvl7pPr marL="3028082" indent="-232929" eaLnBrk="0" fontAlgn="base" hangingPunct="0">
              <a:spcBef>
                <a:spcPct val="0"/>
              </a:spcBef>
              <a:spcAft>
                <a:spcPct val="0"/>
              </a:spcAft>
              <a:defRPr sz="2400">
                <a:solidFill>
                  <a:schemeClr val="tx1"/>
                </a:solidFill>
                <a:latin typeface="Times New Roman" panose="02020603050405020304" pitchFamily="18" charset="0"/>
              </a:defRPr>
            </a:lvl7pPr>
            <a:lvl8pPr marL="3493941" indent="-232929" eaLnBrk="0" fontAlgn="base" hangingPunct="0">
              <a:spcBef>
                <a:spcPct val="0"/>
              </a:spcBef>
              <a:spcAft>
                <a:spcPct val="0"/>
              </a:spcAft>
              <a:defRPr sz="2400">
                <a:solidFill>
                  <a:schemeClr val="tx1"/>
                </a:solidFill>
                <a:latin typeface="Times New Roman" panose="02020603050405020304" pitchFamily="18" charset="0"/>
              </a:defRPr>
            </a:lvl8pPr>
            <a:lvl9pPr marL="3959800" indent="-232929"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D6C5BE35-2DAF-492A-A3CD-C3243CB40D19}" type="slidenum">
              <a:rPr lang="en-US" altLang="en-US" sz="1300"/>
              <a:pPr eaLnBrk="1" hangingPunct="1"/>
              <a:t>16</a:t>
            </a:fld>
            <a:endParaRPr lang="en-US" altLang="en-US" sz="1300" dirty="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Times New Roman" panose="02020603050405020304" pitchFamily="18" charset="0"/>
              </a:rPr>
              <a:t>This demonstrates the trivial case where the segment table and page tables can fit in registers</a:t>
            </a:r>
          </a:p>
          <a:p>
            <a:endParaRPr lang="en-US" altLang="en-US" dirty="0">
              <a:latin typeface="Times New Roman" panose="02020603050405020304" pitchFamily="18" charset="0"/>
            </a:endParaRPr>
          </a:p>
          <a:p>
            <a:r>
              <a:rPr lang="en-US" altLang="en-US" dirty="0">
                <a:latin typeface="Times New Roman" panose="02020603050405020304" pitchFamily="18" charset="0"/>
              </a:rPr>
              <a:t>The “limit” here is the length of the segment.  Obviously, we cannot address deeper into the segment than the size we requested.</a:t>
            </a:r>
          </a:p>
          <a:p>
            <a:endParaRPr lang="en-US" altLang="en-US" dirty="0">
              <a:latin typeface="Times New Roman" panose="02020603050405020304" pitchFamily="18" charset="0"/>
            </a:endParaRPr>
          </a:p>
          <a:p>
            <a:r>
              <a:rPr lang="en-US" altLang="en-US" dirty="0">
                <a:latin typeface="Times New Roman" panose="02020603050405020304" pitchFamily="18" charset="0"/>
              </a:rPr>
              <a:t>Note that while physical memory will not be fragmented in this scheme, the programmer/compiler is still able to request segments that break up their virtual address space in a terrible way.  That is why systems that have segments usually provide them in discrete chunks.</a:t>
            </a:r>
          </a:p>
        </p:txBody>
      </p:sp>
    </p:spTree>
    <p:extLst>
      <p:ext uri="{BB962C8B-B14F-4D97-AF65-F5344CB8AC3E}">
        <p14:creationId xmlns:p14="http://schemas.microsoft.com/office/powerpoint/2010/main" val="9973198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E37F2B54-A66B-4779-906C-F879CC221B89}" type="slidenum">
              <a:rPr lang="en-CA" smtClean="0"/>
              <a:pPr/>
              <a:t>17</a:t>
            </a:fld>
            <a:endParaRPr lang="en-CA"/>
          </a:p>
        </p:txBody>
      </p:sp>
    </p:spTree>
    <p:extLst>
      <p:ext uri="{BB962C8B-B14F-4D97-AF65-F5344CB8AC3E}">
        <p14:creationId xmlns:p14="http://schemas.microsoft.com/office/powerpoint/2010/main" val="33300714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b="1" dirty="0"/>
              <a:t>Mono-programming</a:t>
            </a:r>
            <a:r>
              <a:rPr lang="en-CA" dirty="0"/>
              <a:t>.  One program in memory at a time.</a:t>
            </a:r>
          </a:p>
          <a:p>
            <a:r>
              <a:rPr lang="en-CA" b="1" dirty="0"/>
              <a:t>Multiprogramming – </a:t>
            </a:r>
            <a:r>
              <a:rPr lang="en-CA" b="0" dirty="0"/>
              <a:t>more then one program executing at a time</a:t>
            </a:r>
            <a:endParaRPr lang="en-CA" b="1" dirty="0"/>
          </a:p>
          <a:p>
            <a:r>
              <a:rPr lang="en-US" b="1" dirty="0"/>
              <a:t>Swapping. </a:t>
            </a:r>
            <a:r>
              <a:rPr lang="en-US" b="0" dirty="0"/>
              <a:t> Consists </a:t>
            </a:r>
            <a:r>
              <a:rPr lang="en-US" dirty="0"/>
              <a:t>of bringing in each process in its entirety, running it for a while, then putting it back on the disk.</a:t>
            </a:r>
            <a:endParaRPr lang="en-CA" dirty="0"/>
          </a:p>
        </p:txBody>
      </p:sp>
      <p:sp>
        <p:nvSpPr>
          <p:cNvPr id="4" name="Slide Number Placeholder 3"/>
          <p:cNvSpPr>
            <a:spLocks noGrp="1"/>
          </p:cNvSpPr>
          <p:nvPr>
            <p:ph type="sldNum" sz="quarter" idx="5"/>
          </p:nvPr>
        </p:nvSpPr>
        <p:spPr/>
        <p:txBody>
          <a:bodyPr/>
          <a:lstStyle/>
          <a:p>
            <a:fld id="{E37F2B54-A66B-4779-906C-F879CC221B89}" type="slidenum">
              <a:rPr lang="en-CA" smtClean="0"/>
              <a:pPr/>
              <a:t>3</a:t>
            </a:fld>
            <a:endParaRPr lang="en-CA"/>
          </a:p>
        </p:txBody>
      </p:sp>
    </p:spTree>
    <p:extLst>
      <p:ext uri="{BB962C8B-B14F-4D97-AF65-F5344CB8AC3E}">
        <p14:creationId xmlns:p14="http://schemas.microsoft.com/office/powerpoint/2010/main" val="6441180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Note that in Tanenbaum, the examples used in source text, symbol table etc.  Within Intel documentation, it speaks more specifically to text, data and stack segments having their own segments.</a:t>
            </a:r>
          </a:p>
          <a:p>
            <a:endParaRPr lang="en-CA" dirty="0"/>
          </a:p>
          <a:p>
            <a:endParaRPr lang="en-CA" dirty="0"/>
          </a:p>
        </p:txBody>
      </p:sp>
      <p:sp>
        <p:nvSpPr>
          <p:cNvPr id="4" name="Slide Number Placeholder 3"/>
          <p:cNvSpPr>
            <a:spLocks noGrp="1"/>
          </p:cNvSpPr>
          <p:nvPr>
            <p:ph type="sldNum" sz="quarter" idx="5"/>
          </p:nvPr>
        </p:nvSpPr>
        <p:spPr/>
        <p:txBody>
          <a:bodyPr/>
          <a:lstStyle/>
          <a:p>
            <a:fld id="{E37F2B54-A66B-4779-906C-F879CC221B89}" type="slidenum">
              <a:rPr lang="en-CA" smtClean="0"/>
              <a:pPr/>
              <a:t>6</a:t>
            </a:fld>
            <a:endParaRPr lang="en-CA"/>
          </a:p>
        </p:txBody>
      </p:sp>
    </p:spTree>
    <p:extLst>
      <p:ext uri="{BB962C8B-B14F-4D97-AF65-F5344CB8AC3E}">
        <p14:creationId xmlns:p14="http://schemas.microsoft.com/office/powerpoint/2010/main" val="26041834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address a byte in a segment, a program issues a logical address. This consists of a segment selector and an offset (</a:t>
            </a:r>
            <a:r>
              <a:rPr lang="en-US" dirty="0" smtClean="0"/>
              <a:t>logical addresses </a:t>
            </a:r>
            <a:r>
              <a:rPr lang="en-US" dirty="0"/>
              <a:t>are often referred to as far pointers). he segment selector identifies the segment to be </a:t>
            </a:r>
            <a:r>
              <a:rPr lang="en-US" dirty="0" smtClean="0"/>
              <a:t>accessed and </a:t>
            </a:r>
            <a:r>
              <a:rPr lang="en-US" dirty="0"/>
              <a:t>the offset identifies a byte in the address space of the segment. Programs running on an </a:t>
            </a:r>
            <a:r>
              <a:rPr lang="en-US"/>
              <a:t>IA-32 </a:t>
            </a:r>
            <a:r>
              <a:rPr lang="en-US" smtClean="0"/>
              <a:t>processor can </a:t>
            </a:r>
            <a:r>
              <a:rPr lang="en-US" dirty="0"/>
              <a:t>address up to 16,383 segments of different sizes and types, and each segment can be as large </a:t>
            </a:r>
            <a:r>
              <a:rPr lang="en-US"/>
              <a:t>as </a:t>
            </a:r>
            <a:r>
              <a:rPr lang="en-US" smtClean="0"/>
              <a:t>232 bytes</a:t>
            </a:r>
            <a:r>
              <a:rPr lang="en-US" dirty="0"/>
              <a:t>.</a:t>
            </a:r>
            <a:endParaRPr lang="en-CA" dirty="0"/>
          </a:p>
        </p:txBody>
      </p:sp>
      <p:sp>
        <p:nvSpPr>
          <p:cNvPr id="4" name="Slide Number Placeholder 3"/>
          <p:cNvSpPr>
            <a:spLocks noGrp="1"/>
          </p:cNvSpPr>
          <p:nvPr>
            <p:ph type="sldNum" sz="quarter" idx="5"/>
          </p:nvPr>
        </p:nvSpPr>
        <p:spPr/>
        <p:txBody>
          <a:bodyPr/>
          <a:lstStyle/>
          <a:p>
            <a:fld id="{E37F2B54-A66B-4779-906C-F879CC221B89}" type="slidenum">
              <a:rPr lang="en-CA" smtClean="0"/>
              <a:pPr/>
              <a:t>10</a:t>
            </a:fld>
            <a:endParaRPr lang="en-CA"/>
          </a:p>
        </p:txBody>
      </p:sp>
    </p:spTree>
    <p:extLst>
      <p:ext uri="{BB962C8B-B14F-4D97-AF65-F5344CB8AC3E}">
        <p14:creationId xmlns:p14="http://schemas.microsoft.com/office/powerpoint/2010/main" val="16637609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57020" indent="-291161" eaLnBrk="0" hangingPunct="0">
              <a:defRPr sz="2400">
                <a:solidFill>
                  <a:schemeClr val="tx1"/>
                </a:solidFill>
                <a:latin typeface="Times New Roman" panose="02020603050405020304" pitchFamily="18" charset="0"/>
              </a:defRPr>
            </a:lvl2pPr>
            <a:lvl3pPr marL="1164647" indent="-232929" eaLnBrk="0" hangingPunct="0">
              <a:defRPr sz="2400">
                <a:solidFill>
                  <a:schemeClr val="tx1"/>
                </a:solidFill>
                <a:latin typeface="Times New Roman" panose="02020603050405020304" pitchFamily="18" charset="0"/>
              </a:defRPr>
            </a:lvl3pPr>
            <a:lvl4pPr marL="1630505" indent="-232929" eaLnBrk="0" hangingPunct="0">
              <a:defRPr sz="2400">
                <a:solidFill>
                  <a:schemeClr val="tx1"/>
                </a:solidFill>
                <a:latin typeface="Times New Roman" panose="02020603050405020304" pitchFamily="18" charset="0"/>
              </a:defRPr>
            </a:lvl4pPr>
            <a:lvl5pPr marL="2096365" indent="-232929" eaLnBrk="0" hangingPunct="0">
              <a:defRPr sz="2400">
                <a:solidFill>
                  <a:schemeClr val="tx1"/>
                </a:solidFill>
                <a:latin typeface="Times New Roman" panose="02020603050405020304" pitchFamily="18" charset="0"/>
              </a:defRPr>
            </a:lvl5pPr>
            <a:lvl6pPr marL="2562224" indent="-232929" eaLnBrk="0" fontAlgn="base" hangingPunct="0">
              <a:spcBef>
                <a:spcPct val="0"/>
              </a:spcBef>
              <a:spcAft>
                <a:spcPct val="0"/>
              </a:spcAft>
              <a:defRPr sz="2400">
                <a:solidFill>
                  <a:schemeClr val="tx1"/>
                </a:solidFill>
                <a:latin typeface="Times New Roman" panose="02020603050405020304" pitchFamily="18" charset="0"/>
              </a:defRPr>
            </a:lvl6pPr>
            <a:lvl7pPr marL="3028082" indent="-232929" eaLnBrk="0" fontAlgn="base" hangingPunct="0">
              <a:spcBef>
                <a:spcPct val="0"/>
              </a:spcBef>
              <a:spcAft>
                <a:spcPct val="0"/>
              </a:spcAft>
              <a:defRPr sz="2400">
                <a:solidFill>
                  <a:schemeClr val="tx1"/>
                </a:solidFill>
                <a:latin typeface="Times New Roman" panose="02020603050405020304" pitchFamily="18" charset="0"/>
              </a:defRPr>
            </a:lvl7pPr>
            <a:lvl8pPr marL="3493941" indent="-232929" eaLnBrk="0" fontAlgn="base" hangingPunct="0">
              <a:spcBef>
                <a:spcPct val="0"/>
              </a:spcBef>
              <a:spcAft>
                <a:spcPct val="0"/>
              </a:spcAft>
              <a:defRPr sz="2400">
                <a:solidFill>
                  <a:schemeClr val="tx1"/>
                </a:solidFill>
                <a:latin typeface="Times New Roman" panose="02020603050405020304" pitchFamily="18" charset="0"/>
              </a:defRPr>
            </a:lvl8pPr>
            <a:lvl9pPr marL="3959800" indent="-232929"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FEC51808-46BE-4036-A939-6FB50C8512B1}" type="slidenum">
              <a:rPr lang="en-US" altLang="en-US" sz="1300"/>
              <a:pPr eaLnBrk="1" hangingPunct="1"/>
              <a:t>11</a:t>
            </a:fld>
            <a:endParaRPr lang="en-US" altLang="en-US" sz="1300" dirty="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Times New Roman" panose="02020603050405020304" pitchFamily="18" charset="0"/>
              </a:rPr>
              <a:t>This diagram is from Silberschatz &amp; Galvin</a:t>
            </a:r>
          </a:p>
          <a:p>
            <a:r>
              <a:rPr lang="en-US" altLang="en-US">
                <a:latin typeface="Times New Roman" panose="02020603050405020304" pitchFamily="18" charset="0"/>
              </a:rPr>
              <a:t>It shows only for a single process how memory may be divided, but of course with larger memory we could have segments from other processes in at the same time.</a:t>
            </a:r>
          </a:p>
          <a:p>
            <a:endParaRPr lang="en-US" altLang="en-US">
              <a:latin typeface="Times New Roman" panose="02020603050405020304" pitchFamily="18" charset="0"/>
            </a:endParaRPr>
          </a:p>
          <a:p>
            <a:r>
              <a:rPr lang="en-US" altLang="en-US">
                <a:latin typeface="Times New Roman" panose="02020603050405020304" pitchFamily="18" charset="0"/>
              </a:rPr>
              <a:t>Note that Tanenbaum states that the advantage of segmentation is that segments can change size easily.  If you run out of space in your stack, the segment can easily grow.  As should be obvious from the diagram, it may not be that simple if segments are touching.  They could be shuffled around in memory, but that would be at great expense...</a:t>
            </a:r>
          </a:p>
        </p:txBody>
      </p:sp>
    </p:spTree>
    <p:extLst>
      <p:ext uri="{BB962C8B-B14F-4D97-AF65-F5344CB8AC3E}">
        <p14:creationId xmlns:p14="http://schemas.microsoft.com/office/powerpoint/2010/main" val="28881557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57020" indent="-291161" eaLnBrk="0" hangingPunct="0">
              <a:defRPr sz="2400">
                <a:solidFill>
                  <a:schemeClr val="tx1"/>
                </a:solidFill>
                <a:latin typeface="Times New Roman" panose="02020603050405020304" pitchFamily="18" charset="0"/>
              </a:defRPr>
            </a:lvl2pPr>
            <a:lvl3pPr marL="1164647" indent="-232929" eaLnBrk="0" hangingPunct="0">
              <a:defRPr sz="2400">
                <a:solidFill>
                  <a:schemeClr val="tx1"/>
                </a:solidFill>
                <a:latin typeface="Times New Roman" panose="02020603050405020304" pitchFamily="18" charset="0"/>
              </a:defRPr>
            </a:lvl3pPr>
            <a:lvl4pPr marL="1630505" indent="-232929" eaLnBrk="0" hangingPunct="0">
              <a:defRPr sz="2400">
                <a:solidFill>
                  <a:schemeClr val="tx1"/>
                </a:solidFill>
                <a:latin typeface="Times New Roman" panose="02020603050405020304" pitchFamily="18" charset="0"/>
              </a:defRPr>
            </a:lvl4pPr>
            <a:lvl5pPr marL="2096365" indent="-232929" eaLnBrk="0" hangingPunct="0">
              <a:defRPr sz="2400">
                <a:solidFill>
                  <a:schemeClr val="tx1"/>
                </a:solidFill>
                <a:latin typeface="Times New Roman" panose="02020603050405020304" pitchFamily="18" charset="0"/>
              </a:defRPr>
            </a:lvl5pPr>
            <a:lvl6pPr marL="2562224" indent="-232929" eaLnBrk="0" fontAlgn="base" hangingPunct="0">
              <a:spcBef>
                <a:spcPct val="0"/>
              </a:spcBef>
              <a:spcAft>
                <a:spcPct val="0"/>
              </a:spcAft>
              <a:defRPr sz="2400">
                <a:solidFill>
                  <a:schemeClr val="tx1"/>
                </a:solidFill>
                <a:latin typeface="Times New Roman" panose="02020603050405020304" pitchFamily="18" charset="0"/>
              </a:defRPr>
            </a:lvl6pPr>
            <a:lvl7pPr marL="3028082" indent="-232929" eaLnBrk="0" fontAlgn="base" hangingPunct="0">
              <a:spcBef>
                <a:spcPct val="0"/>
              </a:spcBef>
              <a:spcAft>
                <a:spcPct val="0"/>
              </a:spcAft>
              <a:defRPr sz="2400">
                <a:solidFill>
                  <a:schemeClr val="tx1"/>
                </a:solidFill>
                <a:latin typeface="Times New Roman" panose="02020603050405020304" pitchFamily="18" charset="0"/>
              </a:defRPr>
            </a:lvl7pPr>
            <a:lvl8pPr marL="3493941" indent="-232929" eaLnBrk="0" fontAlgn="base" hangingPunct="0">
              <a:spcBef>
                <a:spcPct val="0"/>
              </a:spcBef>
              <a:spcAft>
                <a:spcPct val="0"/>
              </a:spcAft>
              <a:defRPr sz="2400">
                <a:solidFill>
                  <a:schemeClr val="tx1"/>
                </a:solidFill>
                <a:latin typeface="Times New Roman" panose="02020603050405020304" pitchFamily="18" charset="0"/>
              </a:defRPr>
            </a:lvl8pPr>
            <a:lvl9pPr marL="3959800" indent="-232929"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1D9403A4-45E8-42EA-A957-0CE1928ED718}" type="slidenum">
              <a:rPr lang="en-US" altLang="en-US" sz="1300"/>
              <a:pPr eaLnBrk="1" hangingPunct="1"/>
              <a:t>12</a:t>
            </a:fld>
            <a:endParaRPr lang="en-US" altLang="en-US" sz="1300" dirty="0"/>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Times New Roman" panose="02020603050405020304" pitchFamily="18" charset="0"/>
              </a:rPr>
              <a:t>This is another diagram from </a:t>
            </a:r>
            <a:r>
              <a:rPr lang="en-US" altLang="en-US" dirty="0" err="1">
                <a:latin typeface="Times New Roman" panose="02020603050405020304" pitchFamily="18" charset="0"/>
              </a:rPr>
              <a:t>Silberschatz</a:t>
            </a:r>
            <a:r>
              <a:rPr lang="en-US" altLang="en-US" dirty="0">
                <a:latin typeface="Times New Roman" panose="02020603050405020304" pitchFamily="18" charset="0"/>
              </a:rPr>
              <a:t> and Galvin.</a:t>
            </a:r>
          </a:p>
          <a:p>
            <a:endParaRPr lang="en-US" altLang="en-US" dirty="0">
              <a:latin typeface="Times New Roman" panose="02020603050405020304" pitchFamily="18" charset="0"/>
            </a:endParaRPr>
          </a:p>
          <a:p>
            <a:r>
              <a:rPr lang="en-US" altLang="en-US" dirty="0">
                <a:latin typeface="Times New Roman" panose="02020603050405020304" pitchFamily="18" charset="0"/>
              </a:rPr>
              <a:t>Note how similar it is to our solution for paging.  Instead of a page table, we have a segment table.  The address is broken up into two pieces, just like with paging.  The difference is that the addresses translated in a single segment result in linear addresses through physical memory.  Increasing your virtual address when paging results in different pages continually and completely different locations in physical memory.</a:t>
            </a:r>
          </a:p>
          <a:p>
            <a:endParaRPr lang="en-US" altLang="en-US" dirty="0">
              <a:latin typeface="Times New Roman" panose="02020603050405020304" pitchFamily="18" charset="0"/>
            </a:endParaRPr>
          </a:p>
          <a:p>
            <a:r>
              <a:rPr lang="en-US" altLang="en-US" dirty="0">
                <a:latin typeface="Times New Roman" panose="02020603050405020304" pitchFamily="18" charset="0"/>
              </a:rPr>
              <a:t>Note also, that just like paging, a system may be developed with a large number of pages.  In this case, the segment table may need to be kept in memory or even on disk.  A Translation Lookaside buffer may be employed as with paging so segment lookups do not have to occur frequently.</a:t>
            </a:r>
          </a:p>
          <a:p>
            <a:endParaRPr lang="en-US" altLang="en-US" dirty="0">
              <a:latin typeface="Times New Roman" panose="02020603050405020304" pitchFamily="18" charset="0"/>
            </a:endParaRPr>
          </a:p>
          <a:p>
            <a:r>
              <a:rPr lang="en-US" altLang="en-US" dirty="0">
                <a:latin typeface="Times New Roman" panose="02020603050405020304" pitchFamily="18" charset="0"/>
              </a:rPr>
              <a:t>Finally, note that checking will have to be done to ensure a program is not trying to access another process’ memory.  This can be done by having a registers (for each process) indicating where in the segment table they are to start (Segment Table Base Register) and how many entries are legal for that process (Segment Table Length Register).  They should never access a segment outside of their allowed range.</a:t>
            </a:r>
          </a:p>
        </p:txBody>
      </p:sp>
    </p:spTree>
    <p:extLst>
      <p:ext uri="{BB962C8B-B14F-4D97-AF65-F5344CB8AC3E}">
        <p14:creationId xmlns:p14="http://schemas.microsoft.com/office/powerpoint/2010/main" val="21329385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57020" indent="-291161" eaLnBrk="0" hangingPunct="0">
              <a:defRPr sz="2400">
                <a:solidFill>
                  <a:schemeClr val="tx1"/>
                </a:solidFill>
                <a:latin typeface="Times New Roman" panose="02020603050405020304" pitchFamily="18" charset="0"/>
              </a:defRPr>
            </a:lvl2pPr>
            <a:lvl3pPr marL="1164647" indent="-232929" eaLnBrk="0" hangingPunct="0">
              <a:defRPr sz="2400">
                <a:solidFill>
                  <a:schemeClr val="tx1"/>
                </a:solidFill>
                <a:latin typeface="Times New Roman" panose="02020603050405020304" pitchFamily="18" charset="0"/>
              </a:defRPr>
            </a:lvl3pPr>
            <a:lvl4pPr marL="1630505" indent="-232929" eaLnBrk="0" hangingPunct="0">
              <a:defRPr sz="2400">
                <a:solidFill>
                  <a:schemeClr val="tx1"/>
                </a:solidFill>
                <a:latin typeface="Times New Roman" panose="02020603050405020304" pitchFamily="18" charset="0"/>
              </a:defRPr>
            </a:lvl4pPr>
            <a:lvl5pPr marL="2096365" indent="-232929" eaLnBrk="0" hangingPunct="0">
              <a:defRPr sz="2400">
                <a:solidFill>
                  <a:schemeClr val="tx1"/>
                </a:solidFill>
                <a:latin typeface="Times New Roman" panose="02020603050405020304" pitchFamily="18" charset="0"/>
              </a:defRPr>
            </a:lvl5pPr>
            <a:lvl6pPr marL="2562224" indent="-232929" eaLnBrk="0" fontAlgn="base" hangingPunct="0">
              <a:spcBef>
                <a:spcPct val="0"/>
              </a:spcBef>
              <a:spcAft>
                <a:spcPct val="0"/>
              </a:spcAft>
              <a:defRPr sz="2400">
                <a:solidFill>
                  <a:schemeClr val="tx1"/>
                </a:solidFill>
                <a:latin typeface="Times New Roman" panose="02020603050405020304" pitchFamily="18" charset="0"/>
              </a:defRPr>
            </a:lvl6pPr>
            <a:lvl7pPr marL="3028082" indent="-232929" eaLnBrk="0" fontAlgn="base" hangingPunct="0">
              <a:spcBef>
                <a:spcPct val="0"/>
              </a:spcBef>
              <a:spcAft>
                <a:spcPct val="0"/>
              </a:spcAft>
              <a:defRPr sz="2400">
                <a:solidFill>
                  <a:schemeClr val="tx1"/>
                </a:solidFill>
                <a:latin typeface="Times New Roman" panose="02020603050405020304" pitchFamily="18" charset="0"/>
              </a:defRPr>
            </a:lvl7pPr>
            <a:lvl8pPr marL="3493941" indent="-232929" eaLnBrk="0" fontAlgn="base" hangingPunct="0">
              <a:spcBef>
                <a:spcPct val="0"/>
              </a:spcBef>
              <a:spcAft>
                <a:spcPct val="0"/>
              </a:spcAft>
              <a:defRPr sz="2400">
                <a:solidFill>
                  <a:schemeClr val="tx1"/>
                </a:solidFill>
                <a:latin typeface="Times New Roman" panose="02020603050405020304" pitchFamily="18" charset="0"/>
              </a:defRPr>
            </a:lvl8pPr>
            <a:lvl9pPr marL="3959800" indent="-232929"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240F5EA4-2CE5-43EF-97B1-8D64C6E0CA38}" type="slidenum">
              <a:rPr lang="en-US" altLang="en-US" sz="1300"/>
              <a:pPr eaLnBrk="1" hangingPunct="1"/>
              <a:t>13</a:t>
            </a:fld>
            <a:endParaRPr lang="en-US" altLang="en-US" sz="1300" dirty="0"/>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Times New Roman" panose="02020603050405020304" pitchFamily="18" charset="0"/>
              </a:rPr>
              <a:t>For linking programs...explain how object code is created for individual files...and then put together by the linker with all the address realignment and such.</a:t>
            </a:r>
          </a:p>
        </p:txBody>
      </p:sp>
    </p:spTree>
    <p:extLst>
      <p:ext uri="{BB962C8B-B14F-4D97-AF65-F5344CB8AC3E}">
        <p14:creationId xmlns:p14="http://schemas.microsoft.com/office/powerpoint/2010/main" val="25350347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57020" indent="-291161" eaLnBrk="0" hangingPunct="0">
              <a:defRPr sz="2400">
                <a:solidFill>
                  <a:schemeClr val="tx1"/>
                </a:solidFill>
                <a:latin typeface="Times New Roman" panose="02020603050405020304" pitchFamily="18" charset="0"/>
              </a:defRPr>
            </a:lvl2pPr>
            <a:lvl3pPr marL="1164647" indent="-232929" eaLnBrk="0" hangingPunct="0">
              <a:defRPr sz="2400">
                <a:solidFill>
                  <a:schemeClr val="tx1"/>
                </a:solidFill>
                <a:latin typeface="Times New Roman" panose="02020603050405020304" pitchFamily="18" charset="0"/>
              </a:defRPr>
            </a:lvl3pPr>
            <a:lvl4pPr marL="1630505" indent="-232929" eaLnBrk="0" hangingPunct="0">
              <a:defRPr sz="2400">
                <a:solidFill>
                  <a:schemeClr val="tx1"/>
                </a:solidFill>
                <a:latin typeface="Times New Roman" panose="02020603050405020304" pitchFamily="18" charset="0"/>
              </a:defRPr>
            </a:lvl4pPr>
            <a:lvl5pPr marL="2096365" indent="-232929" eaLnBrk="0" hangingPunct="0">
              <a:defRPr sz="2400">
                <a:solidFill>
                  <a:schemeClr val="tx1"/>
                </a:solidFill>
                <a:latin typeface="Times New Roman" panose="02020603050405020304" pitchFamily="18" charset="0"/>
              </a:defRPr>
            </a:lvl5pPr>
            <a:lvl6pPr marL="2562224" indent="-232929" eaLnBrk="0" fontAlgn="base" hangingPunct="0">
              <a:spcBef>
                <a:spcPct val="0"/>
              </a:spcBef>
              <a:spcAft>
                <a:spcPct val="0"/>
              </a:spcAft>
              <a:defRPr sz="2400">
                <a:solidFill>
                  <a:schemeClr val="tx1"/>
                </a:solidFill>
                <a:latin typeface="Times New Roman" panose="02020603050405020304" pitchFamily="18" charset="0"/>
              </a:defRPr>
            </a:lvl6pPr>
            <a:lvl7pPr marL="3028082" indent="-232929" eaLnBrk="0" fontAlgn="base" hangingPunct="0">
              <a:spcBef>
                <a:spcPct val="0"/>
              </a:spcBef>
              <a:spcAft>
                <a:spcPct val="0"/>
              </a:spcAft>
              <a:defRPr sz="2400">
                <a:solidFill>
                  <a:schemeClr val="tx1"/>
                </a:solidFill>
                <a:latin typeface="Times New Roman" panose="02020603050405020304" pitchFamily="18" charset="0"/>
              </a:defRPr>
            </a:lvl7pPr>
            <a:lvl8pPr marL="3493941" indent="-232929" eaLnBrk="0" fontAlgn="base" hangingPunct="0">
              <a:spcBef>
                <a:spcPct val="0"/>
              </a:spcBef>
              <a:spcAft>
                <a:spcPct val="0"/>
              </a:spcAft>
              <a:defRPr sz="2400">
                <a:solidFill>
                  <a:schemeClr val="tx1"/>
                </a:solidFill>
                <a:latin typeface="Times New Roman" panose="02020603050405020304" pitchFamily="18" charset="0"/>
              </a:defRPr>
            </a:lvl8pPr>
            <a:lvl9pPr marL="3959800" indent="-232929"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5A51CCC1-E74B-4239-AB08-8BF75CCE84E0}" type="slidenum">
              <a:rPr lang="en-US" altLang="en-US" sz="1300"/>
              <a:pPr eaLnBrk="1" hangingPunct="1"/>
              <a:t>14</a:t>
            </a:fld>
            <a:endParaRPr lang="en-US" altLang="en-US" sz="1300" dirty="0"/>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Times New Roman" panose="02020603050405020304" pitchFamily="18" charset="0"/>
              </a:rPr>
              <a:t>The answer is paging!</a:t>
            </a:r>
          </a:p>
        </p:txBody>
      </p:sp>
    </p:spTree>
    <p:extLst>
      <p:ext uri="{BB962C8B-B14F-4D97-AF65-F5344CB8AC3E}">
        <p14:creationId xmlns:p14="http://schemas.microsoft.com/office/powerpoint/2010/main" val="30630045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57020" indent="-291161" eaLnBrk="0" hangingPunct="0">
              <a:defRPr sz="2400">
                <a:solidFill>
                  <a:schemeClr val="tx1"/>
                </a:solidFill>
                <a:latin typeface="Times New Roman" panose="02020603050405020304" pitchFamily="18" charset="0"/>
              </a:defRPr>
            </a:lvl2pPr>
            <a:lvl3pPr marL="1164647" indent="-232929" eaLnBrk="0" hangingPunct="0">
              <a:defRPr sz="2400">
                <a:solidFill>
                  <a:schemeClr val="tx1"/>
                </a:solidFill>
                <a:latin typeface="Times New Roman" panose="02020603050405020304" pitchFamily="18" charset="0"/>
              </a:defRPr>
            </a:lvl3pPr>
            <a:lvl4pPr marL="1630505" indent="-232929" eaLnBrk="0" hangingPunct="0">
              <a:defRPr sz="2400">
                <a:solidFill>
                  <a:schemeClr val="tx1"/>
                </a:solidFill>
                <a:latin typeface="Times New Roman" panose="02020603050405020304" pitchFamily="18" charset="0"/>
              </a:defRPr>
            </a:lvl4pPr>
            <a:lvl5pPr marL="2096365" indent="-232929" eaLnBrk="0" hangingPunct="0">
              <a:defRPr sz="2400">
                <a:solidFill>
                  <a:schemeClr val="tx1"/>
                </a:solidFill>
                <a:latin typeface="Times New Roman" panose="02020603050405020304" pitchFamily="18" charset="0"/>
              </a:defRPr>
            </a:lvl5pPr>
            <a:lvl6pPr marL="2562224" indent="-232929" eaLnBrk="0" fontAlgn="base" hangingPunct="0">
              <a:spcBef>
                <a:spcPct val="0"/>
              </a:spcBef>
              <a:spcAft>
                <a:spcPct val="0"/>
              </a:spcAft>
              <a:defRPr sz="2400">
                <a:solidFill>
                  <a:schemeClr val="tx1"/>
                </a:solidFill>
                <a:latin typeface="Times New Roman" panose="02020603050405020304" pitchFamily="18" charset="0"/>
              </a:defRPr>
            </a:lvl6pPr>
            <a:lvl7pPr marL="3028082" indent="-232929" eaLnBrk="0" fontAlgn="base" hangingPunct="0">
              <a:spcBef>
                <a:spcPct val="0"/>
              </a:spcBef>
              <a:spcAft>
                <a:spcPct val="0"/>
              </a:spcAft>
              <a:defRPr sz="2400">
                <a:solidFill>
                  <a:schemeClr val="tx1"/>
                </a:solidFill>
                <a:latin typeface="Times New Roman" panose="02020603050405020304" pitchFamily="18" charset="0"/>
              </a:defRPr>
            </a:lvl7pPr>
            <a:lvl8pPr marL="3493941" indent="-232929" eaLnBrk="0" fontAlgn="base" hangingPunct="0">
              <a:spcBef>
                <a:spcPct val="0"/>
              </a:spcBef>
              <a:spcAft>
                <a:spcPct val="0"/>
              </a:spcAft>
              <a:defRPr sz="2400">
                <a:solidFill>
                  <a:schemeClr val="tx1"/>
                </a:solidFill>
                <a:latin typeface="Times New Roman" panose="02020603050405020304" pitchFamily="18" charset="0"/>
              </a:defRPr>
            </a:lvl8pPr>
            <a:lvl9pPr marL="3959800" indent="-232929"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C45CF435-E35D-4EE2-B18A-DCA3F1F1682C}" type="slidenum">
              <a:rPr lang="en-US" altLang="en-US" sz="1300"/>
              <a:pPr eaLnBrk="1" hangingPunct="1"/>
              <a:t>15</a:t>
            </a:fld>
            <a:endParaRPr lang="en-US" altLang="en-US" sz="1300" dirty="0"/>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Times New Roman" panose="02020603050405020304" pitchFamily="18" charset="0"/>
              </a:rPr>
              <a:t>This is sort of similar to multi-level paging in that we’ll have to break the address into three components.  The segment, the index into the page table, and the offset within the page.</a:t>
            </a:r>
          </a:p>
        </p:txBody>
      </p:sp>
    </p:spTree>
    <p:extLst>
      <p:ext uri="{BB962C8B-B14F-4D97-AF65-F5344CB8AC3E}">
        <p14:creationId xmlns:p14="http://schemas.microsoft.com/office/powerpoint/2010/main" val="3102178705"/>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png"/><Relationship Id="rId3" Type="http://schemas.openxmlformats.org/officeDocument/2006/relationships/image" Target="../media/image2.png"/><Relationship Id="rId7" Type="http://schemas.openxmlformats.org/officeDocument/2006/relationships/image" Target="../media/image4.png"/><Relationship Id="rId12" Type="http://schemas.openxmlformats.org/officeDocument/2006/relationships/image" Target="../media/image9.png"/><Relationship Id="rId2" Type="http://schemas.openxmlformats.org/officeDocument/2006/relationships/slideMaster" Target="../slideMasters/slideMaster1.xml"/><Relationship Id="rId1" Type="http://schemas.openxmlformats.org/officeDocument/2006/relationships/vmlDrawing" Target="../drawings/vmlDrawing1.vml"/><Relationship Id="rId6" Type="http://schemas.openxmlformats.org/officeDocument/2006/relationships/image" Target="../media/image3.png"/><Relationship Id="rId11" Type="http://schemas.openxmlformats.org/officeDocument/2006/relationships/image" Target="../media/image8.png"/><Relationship Id="rId5" Type="http://schemas.openxmlformats.org/officeDocument/2006/relationships/image" Target="../media/image1.png"/><Relationship Id="rId10" Type="http://schemas.openxmlformats.org/officeDocument/2006/relationships/image" Target="../media/image7.png"/><Relationship Id="rId4" Type="http://schemas.openxmlformats.org/officeDocument/2006/relationships/oleObject" Target="../embeddings/oleObject1.bin"/><Relationship Id="rId9" Type="http://schemas.openxmlformats.org/officeDocument/2006/relationships/image" Target="../media/image6.png"/><Relationship Id="rId14" Type="http://schemas.openxmlformats.org/officeDocument/2006/relationships/image" Target="../media/image1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png"/><Relationship Id="rId3" Type="http://schemas.openxmlformats.org/officeDocument/2006/relationships/image" Target="../media/image2.png"/><Relationship Id="rId7" Type="http://schemas.openxmlformats.org/officeDocument/2006/relationships/image" Target="../media/image4.png"/><Relationship Id="rId12" Type="http://schemas.openxmlformats.org/officeDocument/2006/relationships/image" Target="../media/image9.png"/><Relationship Id="rId2" Type="http://schemas.openxmlformats.org/officeDocument/2006/relationships/slideMaster" Target="../slideMasters/slideMaster2.xml"/><Relationship Id="rId1" Type="http://schemas.openxmlformats.org/officeDocument/2006/relationships/vmlDrawing" Target="../drawings/vmlDrawing4.vml"/><Relationship Id="rId6" Type="http://schemas.openxmlformats.org/officeDocument/2006/relationships/image" Target="../media/image3.png"/><Relationship Id="rId11" Type="http://schemas.openxmlformats.org/officeDocument/2006/relationships/image" Target="../media/image8.png"/><Relationship Id="rId5" Type="http://schemas.openxmlformats.org/officeDocument/2006/relationships/image" Target="../media/image1.png"/><Relationship Id="rId10" Type="http://schemas.openxmlformats.org/officeDocument/2006/relationships/image" Target="../media/image7.png"/><Relationship Id="rId4" Type="http://schemas.openxmlformats.org/officeDocument/2006/relationships/oleObject" Target="../embeddings/oleObject10.bin"/><Relationship Id="rId9" Type="http://schemas.openxmlformats.org/officeDocument/2006/relationships/image" Target="../media/image6.png"/><Relationship Id="rId14" Type="http://schemas.openxmlformats.org/officeDocument/2006/relationships/image" Target="../media/image11.png"/></Relationships>
</file>

<file path=ppt/slideLayouts/_rels/slideLayout15.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2.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slideMaster" Target="../slideMasters/slideMaster2.xml"/><Relationship Id="rId1" Type="http://schemas.openxmlformats.org/officeDocument/2006/relationships/vmlDrawing" Target="../drawings/vmlDrawing5.v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1.png"/><Relationship Id="rId10" Type="http://schemas.openxmlformats.org/officeDocument/2006/relationships/image" Target="../media/image8.png"/><Relationship Id="rId4" Type="http://schemas.openxmlformats.org/officeDocument/2006/relationships/oleObject" Target="../embeddings/oleObject11.bin"/><Relationship Id="rId9" Type="http://schemas.openxmlformats.org/officeDocument/2006/relationships/image" Target="../media/image7.png"/></Relationships>
</file>

<file path=ppt/slideLayouts/_rels/slideLayout16.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png"/><Relationship Id="rId3" Type="http://schemas.openxmlformats.org/officeDocument/2006/relationships/image" Target="../media/image2.png"/><Relationship Id="rId7" Type="http://schemas.openxmlformats.org/officeDocument/2006/relationships/image" Target="../media/image4.png"/><Relationship Id="rId12" Type="http://schemas.openxmlformats.org/officeDocument/2006/relationships/image" Target="../media/image9.png"/><Relationship Id="rId2" Type="http://schemas.openxmlformats.org/officeDocument/2006/relationships/slideMaster" Target="../slideMasters/slideMaster2.xml"/><Relationship Id="rId1" Type="http://schemas.openxmlformats.org/officeDocument/2006/relationships/vmlDrawing" Target="../drawings/vmlDrawing6.vml"/><Relationship Id="rId6" Type="http://schemas.openxmlformats.org/officeDocument/2006/relationships/image" Target="../media/image3.png"/><Relationship Id="rId11" Type="http://schemas.openxmlformats.org/officeDocument/2006/relationships/image" Target="../media/image8.png"/><Relationship Id="rId5" Type="http://schemas.openxmlformats.org/officeDocument/2006/relationships/image" Target="../media/image1.png"/><Relationship Id="rId10" Type="http://schemas.openxmlformats.org/officeDocument/2006/relationships/image" Target="../media/image7.png"/><Relationship Id="rId4" Type="http://schemas.openxmlformats.org/officeDocument/2006/relationships/oleObject" Target="../embeddings/oleObject12.bin"/><Relationship Id="rId9" Type="http://schemas.openxmlformats.org/officeDocument/2006/relationships/image" Target="../media/image6.png"/><Relationship Id="rId14" Type="http://schemas.openxmlformats.org/officeDocument/2006/relationships/image" Target="../media/image11.png"/></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2.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slideMaster" Target="../slideMasters/slideMaster1.xml"/><Relationship Id="rId1" Type="http://schemas.openxmlformats.org/officeDocument/2006/relationships/vmlDrawing" Target="../drawings/vmlDrawing2.v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1.png"/><Relationship Id="rId10" Type="http://schemas.openxmlformats.org/officeDocument/2006/relationships/image" Target="../media/image8.png"/><Relationship Id="rId4" Type="http://schemas.openxmlformats.org/officeDocument/2006/relationships/oleObject" Target="../embeddings/oleObject2.bin"/><Relationship Id="rId9"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oleObject" Target="../embeddings/oleObject8.bin"/><Relationship Id="rId3" Type="http://schemas.openxmlformats.org/officeDocument/2006/relationships/oleObject" Target="../embeddings/oleObject3.bin"/><Relationship Id="rId7" Type="http://schemas.openxmlformats.org/officeDocument/2006/relationships/oleObject" Target="../embeddings/oleObject5.bin"/><Relationship Id="rId12" Type="http://schemas.openxmlformats.org/officeDocument/2006/relationships/image" Target="../media/image16.png"/><Relationship Id="rId2" Type="http://schemas.openxmlformats.org/officeDocument/2006/relationships/slideMaster" Target="../slideMasters/slideMaster1.xml"/><Relationship Id="rId16" Type="http://schemas.openxmlformats.org/officeDocument/2006/relationships/image" Target="../media/image17.png"/><Relationship Id="rId1" Type="http://schemas.openxmlformats.org/officeDocument/2006/relationships/vmlDrawing" Target="../drawings/vmlDrawing3.vml"/><Relationship Id="rId6" Type="http://schemas.openxmlformats.org/officeDocument/2006/relationships/image" Target="../media/image13.png"/><Relationship Id="rId11" Type="http://schemas.openxmlformats.org/officeDocument/2006/relationships/oleObject" Target="../embeddings/oleObject7.bin"/><Relationship Id="rId5" Type="http://schemas.openxmlformats.org/officeDocument/2006/relationships/oleObject" Target="../embeddings/oleObject4.bin"/><Relationship Id="rId15" Type="http://schemas.openxmlformats.org/officeDocument/2006/relationships/oleObject" Target="../embeddings/oleObject9.bin"/><Relationship Id="rId10" Type="http://schemas.openxmlformats.org/officeDocument/2006/relationships/image" Target="../media/image15.png"/><Relationship Id="rId4" Type="http://schemas.openxmlformats.org/officeDocument/2006/relationships/image" Target="../media/image12.png"/><Relationship Id="rId9" Type="http://schemas.openxmlformats.org/officeDocument/2006/relationships/oleObject" Target="../embeddings/oleObject6.bin"/><Relationship Id="rId14"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a:defRPr/>
            </a:lvl1pPr>
          </a:lstStyle>
          <a:p>
            <a:fld id="{69D9C2B6-0972-4E48-B6B7-4C2426229E1B}" type="slidenum">
              <a:rPr lang="fr-CA" altLang="en-US">
                <a:solidFill>
                  <a:srgbClr val="000000"/>
                </a:solidFill>
              </a:rPr>
              <a:pPr/>
              <a:t>‹#›</a:t>
            </a:fld>
            <a:endParaRPr lang="fr-CA" altLang="en-US">
              <a:solidFill>
                <a:srgbClr val="000000"/>
              </a:solidFill>
            </a:endParaRPr>
          </a:p>
        </p:txBody>
      </p:sp>
      <p:pic>
        <p:nvPicPr>
          <p:cNvPr id="14" name="Picture 13"/>
          <p:cNvPicPr>
            <a:picLocks noChangeAspect="1"/>
          </p:cNvPicPr>
          <p:nvPr userDrawn="1"/>
        </p:nvPicPr>
        <p:blipFill>
          <a:blip r:embed="rId3"/>
          <a:stretch>
            <a:fillRect/>
          </a:stretch>
        </p:blipFill>
        <p:spPr>
          <a:xfrm>
            <a:off x="31197" y="0"/>
            <a:ext cx="9112803" cy="6858001"/>
          </a:xfrm>
          <a:prstGeom prst="rect">
            <a:avLst/>
          </a:prstGeom>
        </p:spPr>
      </p:pic>
      <p:sp>
        <p:nvSpPr>
          <p:cNvPr id="15" name="Title 1"/>
          <p:cNvSpPr txBox="1">
            <a:spLocks/>
          </p:cNvSpPr>
          <p:nvPr userDrawn="1"/>
        </p:nvSpPr>
        <p:spPr bwMode="auto">
          <a:xfrm>
            <a:off x="107504" y="1445447"/>
            <a:ext cx="8928992" cy="147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3600" b="1" u="none" baseline="0">
                <a:solidFill>
                  <a:srgbClr val="A50021"/>
                </a:solidFill>
                <a:latin typeface="+mj-lt"/>
                <a:ea typeface="+mj-ea"/>
                <a:cs typeface="+mj-cs"/>
              </a:defRPr>
            </a:lvl1pPr>
            <a:lvl2pPr algn="ctr" rtl="0" fontAlgn="base">
              <a:spcBef>
                <a:spcPct val="0"/>
              </a:spcBef>
              <a:spcAft>
                <a:spcPct val="0"/>
              </a:spcAft>
              <a:defRPr sz="3600" b="1" u="sng">
                <a:solidFill>
                  <a:srgbClr val="A50021"/>
                </a:solidFill>
                <a:latin typeface="Times New Roman" pitchFamily="18" charset="0"/>
              </a:defRPr>
            </a:lvl2pPr>
            <a:lvl3pPr algn="ctr" rtl="0" fontAlgn="base">
              <a:spcBef>
                <a:spcPct val="0"/>
              </a:spcBef>
              <a:spcAft>
                <a:spcPct val="0"/>
              </a:spcAft>
              <a:defRPr sz="3600" b="1" u="sng">
                <a:solidFill>
                  <a:srgbClr val="A50021"/>
                </a:solidFill>
                <a:latin typeface="Times New Roman" pitchFamily="18" charset="0"/>
              </a:defRPr>
            </a:lvl3pPr>
            <a:lvl4pPr algn="ctr" rtl="0" fontAlgn="base">
              <a:spcBef>
                <a:spcPct val="0"/>
              </a:spcBef>
              <a:spcAft>
                <a:spcPct val="0"/>
              </a:spcAft>
              <a:defRPr sz="3600" b="1" u="sng">
                <a:solidFill>
                  <a:srgbClr val="A50021"/>
                </a:solidFill>
                <a:latin typeface="Times New Roman" pitchFamily="18" charset="0"/>
              </a:defRPr>
            </a:lvl4pPr>
            <a:lvl5pPr algn="ctr" rtl="0" fontAlgn="base">
              <a:spcBef>
                <a:spcPct val="0"/>
              </a:spcBef>
              <a:spcAft>
                <a:spcPct val="0"/>
              </a:spcAft>
              <a:defRPr sz="3600" b="1" u="sng">
                <a:solidFill>
                  <a:srgbClr val="A50021"/>
                </a:solidFill>
                <a:latin typeface="Times New Roman" pitchFamily="18" charset="0"/>
              </a:defRPr>
            </a:lvl5pPr>
            <a:lvl6pPr marL="457200" algn="ctr" rtl="0" fontAlgn="base">
              <a:spcBef>
                <a:spcPct val="0"/>
              </a:spcBef>
              <a:spcAft>
                <a:spcPct val="0"/>
              </a:spcAft>
              <a:defRPr sz="3600" b="1" u="sng">
                <a:solidFill>
                  <a:srgbClr val="A50021"/>
                </a:solidFill>
                <a:latin typeface="Times New Roman" pitchFamily="18" charset="0"/>
              </a:defRPr>
            </a:lvl6pPr>
            <a:lvl7pPr marL="914400" algn="ctr" rtl="0" fontAlgn="base">
              <a:spcBef>
                <a:spcPct val="0"/>
              </a:spcBef>
              <a:spcAft>
                <a:spcPct val="0"/>
              </a:spcAft>
              <a:defRPr sz="3600" b="1" u="sng">
                <a:solidFill>
                  <a:srgbClr val="A50021"/>
                </a:solidFill>
                <a:latin typeface="Times New Roman" pitchFamily="18" charset="0"/>
              </a:defRPr>
            </a:lvl7pPr>
            <a:lvl8pPr marL="1371600" algn="ctr" rtl="0" fontAlgn="base">
              <a:spcBef>
                <a:spcPct val="0"/>
              </a:spcBef>
              <a:spcAft>
                <a:spcPct val="0"/>
              </a:spcAft>
              <a:defRPr sz="3600" b="1" u="sng">
                <a:solidFill>
                  <a:srgbClr val="A50021"/>
                </a:solidFill>
                <a:latin typeface="Times New Roman" pitchFamily="18" charset="0"/>
              </a:defRPr>
            </a:lvl8pPr>
            <a:lvl9pPr marL="1828800" algn="ctr" rtl="0" fontAlgn="base">
              <a:spcBef>
                <a:spcPct val="0"/>
              </a:spcBef>
              <a:spcAft>
                <a:spcPct val="0"/>
              </a:spcAft>
              <a:defRPr sz="3600" b="1" u="sng">
                <a:solidFill>
                  <a:srgbClr val="A50021"/>
                </a:solidFill>
                <a:latin typeface="Times New Roman"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600" b="1" i="0" u="none" strike="noStrike" kern="0" cap="none" spc="0" normalizeH="0" baseline="0" noProof="0">
                <a:ln>
                  <a:noFill/>
                </a:ln>
                <a:solidFill>
                  <a:srgbClr val="A50021"/>
                </a:solidFill>
                <a:effectLst/>
                <a:uLnTx/>
                <a:uFillTx/>
                <a:latin typeface="Times New Roman"/>
                <a:ea typeface="+mj-ea"/>
                <a:cs typeface="+mj-cs"/>
              </a:rPr>
              <a:t>EE435 Principles of Operating Systems</a:t>
            </a:r>
            <a:endParaRPr kumimoji="0" lang="en-CA" sz="3600" b="1" i="0" u="none" strike="noStrike" kern="0" cap="none" spc="0" normalizeH="0" baseline="0" noProof="0" dirty="0">
              <a:ln>
                <a:noFill/>
              </a:ln>
              <a:solidFill>
                <a:srgbClr val="A50021"/>
              </a:solidFill>
              <a:effectLst/>
              <a:uLnTx/>
              <a:uFillTx/>
              <a:latin typeface="Times New Roman"/>
              <a:ea typeface="+mj-ea"/>
              <a:cs typeface="+mj-cs"/>
            </a:endParaRPr>
          </a:p>
        </p:txBody>
      </p:sp>
      <p:graphicFrame>
        <p:nvGraphicFramePr>
          <p:cNvPr id="16" name="Object 15"/>
          <p:cNvGraphicFramePr>
            <a:graphicFrameLocks noChangeAspect="1"/>
          </p:cNvGraphicFramePr>
          <p:nvPr userDrawn="1"/>
        </p:nvGraphicFramePr>
        <p:xfrm>
          <a:off x="6893235" y="1091810"/>
          <a:ext cx="1706273" cy="307129"/>
        </p:xfrm>
        <a:graphic>
          <a:graphicData uri="http://schemas.openxmlformats.org/presentationml/2006/ole">
            <mc:AlternateContent xmlns:mc="http://schemas.openxmlformats.org/markup-compatibility/2006">
              <mc:Choice xmlns:v="urn:schemas-microsoft-com:vml" Requires="v">
                <p:oleObj spid="_x0000_s5138" name="Bitmap Image" r:id="rId4" imgW="2381582" imgH="428798" progId="PBrush">
                  <p:embed/>
                </p:oleObj>
              </mc:Choice>
              <mc:Fallback>
                <p:oleObj name="Bitmap Image" r:id="rId4" imgW="2381582" imgH="428798" progId="PBrush">
                  <p:embed/>
                  <p:pic>
                    <p:nvPicPr>
                      <p:cNvPr id="16" name="Object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93235" y="1091810"/>
                        <a:ext cx="1706273" cy="307129"/>
                      </a:xfrm>
                      <a:prstGeom prst="rect">
                        <a:avLst/>
                      </a:prstGeom>
                      <a:noFill/>
                      <a:ln>
                        <a:noFill/>
                      </a:ln>
                      <a:effectLst/>
                    </p:spPr>
                  </p:pic>
                </p:oleObj>
              </mc:Fallback>
            </mc:AlternateContent>
          </a:graphicData>
        </a:graphic>
      </p:graphicFrame>
      <p:pic>
        <p:nvPicPr>
          <p:cNvPr id="17" name="Picture 16"/>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2324458" y="2678014"/>
            <a:ext cx="4463885" cy="2106452"/>
          </a:xfrm>
          <a:prstGeom prst="rect">
            <a:avLst/>
          </a:prstGeom>
        </p:spPr>
      </p:pic>
      <p:pic>
        <p:nvPicPr>
          <p:cNvPr id="18" name="Picture 17"/>
          <p:cNvPicPr>
            <a:picLocks noChangeAspect="1"/>
          </p:cNvPicPr>
          <p:nvPr userDrawn="1"/>
        </p:nvPicPr>
        <p:blipFill>
          <a:blip r:embed="rId7"/>
          <a:stretch>
            <a:fillRect/>
          </a:stretch>
        </p:blipFill>
        <p:spPr>
          <a:xfrm>
            <a:off x="8029028" y="271379"/>
            <a:ext cx="807882" cy="683136"/>
          </a:xfrm>
          <a:prstGeom prst="rect">
            <a:avLst/>
          </a:prstGeom>
        </p:spPr>
      </p:pic>
      <p:pic>
        <p:nvPicPr>
          <p:cNvPr id="19" name="Picture 18"/>
          <p:cNvPicPr>
            <a:picLocks noChangeAspect="1"/>
          </p:cNvPicPr>
          <p:nvPr userDrawn="1"/>
        </p:nvPicPr>
        <p:blipFill>
          <a:blip r:embed="rId8"/>
          <a:stretch>
            <a:fillRect/>
          </a:stretch>
        </p:blipFill>
        <p:spPr>
          <a:xfrm>
            <a:off x="364017" y="131463"/>
            <a:ext cx="1007406" cy="678457"/>
          </a:xfrm>
          <a:prstGeom prst="rect">
            <a:avLst/>
          </a:prstGeom>
        </p:spPr>
      </p:pic>
      <p:pic>
        <p:nvPicPr>
          <p:cNvPr id="20" name="Picture 19"/>
          <p:cNvPicPr>
            <a:picLocks noChangeAspect="1"/>
          </p:cNvPicPr>
          <p:nvPr userDrawn="1"/>
        </p:nvPicPr>
        <p:blipFill>
          <a:blip r:embed="rId9"/>
          <a:stretch>
            <a:fillRect/>
          </a:stretch>
        </p:blipFill>
        <p:spPr>
          <a:xfrm>
            <a:off x="2235331" y="147091"/>
            <a:ext cx="713673" cy="736151"/>
          </a:xfrm>
          <a:prstGeom prst="rect">
            <a:avLst/>
          </a:prstGeom>
        </p:spPr>
      </p:pic>
      <p:pic>
        <p:nvPicPr>
          <p:cNvPr id="21" name="Picture 20"/>
          <p:cNvPicPr>
            <a:picLocks noChangeAspect="1"/>
          </p:cNvPicPr>
          <p:nvPr userDrawn="1"/>
        </p:nvPicPr>
        <p:blipFill>
          <a:blip r:embed="rId10"/>
          <a:stretch>
            <a:fillRect/>
          </a:stretch>
        </p:blipFill>
        <p:spPr>
          <a:xfrm>
            <a:off x="3812912" y="304222"/>
            <a:ext cx="1348977" cy="436092"/>
          </a:xfrm>
          <a:prstGeom prst="rect">
            <a:avLst/>
          </a:prstGeom>
        </p:spPr>
      </p:pic>
      <p:pic>
        <p:nvPicPr>
          <p:cNvPr id="22" name="Picture 21"/>
          <p:cNvPicPr>
            <a:picLocks noChangeAspect="1"/>
          </p:cNvPicPr>
          <p:nvPr userDrawn="1"/>
        </p:nvPicPr>
        <p:blipFill>
          <a:blip r:embed="rId11"/>
          <a:stretch>
            <a:fillRect/>
          </a:stretch>
        </p:blipFill>
        <p:spPr>
          <a:xfrm>
            <a:off x="3066709" y="925439"/>
            <a:ext cx="850735" cy="542710"/>
          </a:xfrm>
          <a:prstGeom prst="rect">
            <a:avLst/>
          </a:prstGeom>
        </p:spPr>
      </p:pic>
      <p:pic>
        <p:nvPicPr>
          <p:cNvPr id="23" name="Picture 22"/>
          <p:cNvPicPr>
            <a:picLocks noChangeAspect="1"/>
          </p:cNvPicPr>
          <p:nvPr userDrawn="1"/>
        </p:nvPicPr>
        <p:blipFill>
          <a:blip r:embed="rId12"/>
          <a:stretch>
            <a:fillRect/>
          </a:stretch>
        </p:blipFill>
        <p:spPr>
          <a:xfrm>
            <a:off x="961422" y="1045302"/>
            <a:ext cx="1425604" cy="433272"/>
          </a:xfrm>
          <a:prstGeom prst="rect">
            <a:avLst/>
          </a:prstGeom>
        </p:spPr>
      </p:pic>
      <p:pic>
        <p:nvPicPr>
          <p:cNvPr id="24" name="Picture 23"/>
          <p:cNvPicPr>
            <a:picLocks noChangeAspect="1"/>
          </p:cNvPicPr>
          <p:nvPr userDrawn="1"/>
        </p:nvPicPr>
        <p:blipFill>
          <a:blip r:embed="rId13"/>
          <a:stretch>
            <a:fillRect/>
          </a:stretch>
        </p:blipFill>
        <p:spPr>
          <a:xfrm>
            <a:off x="4845050" y="945747"/>
            <a:ext cx="1216199" cy="575523"/>
          </a:xfrm>
          <a:prstGeom prst="rect">
            <a:avLst/>
          </a:prstGeom>
        </p:spPr>
      </p:pic>
      <p:pic>
        <p:nvPicPr>
          <p:cNvPr id="25" name="Picture 24"/>
          <p:cNvPicPr>
            <a:picLocks noChangeAspect="1"/>
          </p:cNvPicPr>
          <p:nvPr userDrawn="1"/>
        </p:nvPicPr>
        <p:blipFill>
          <a:blip r:embed="rId14"/>
          <a:stretch>
            <a:fillRect/>
          </a:stretch>
        </p:blipFill>
        <p:spPr>
          <a:xfrm>
            <a:off x="6144884" y="194923"/>
            <a:ext cx="643459" cy="730516"/>
          </a:xfrm>
          <a:prstGeom prst="rect">
            <a:avLst/>
          </a:prstGeom>
        </p:spPr>
      </p:pic>
      <p:sp>
        <p:nvSpPr>
          <p:cNvPr id="3" name="Subtitle 2"/>
          <p:cNvSpPr>
            <a:spLocks noGrp="1"/>
          </p:cNvSpPr>
          <p:nvPr>
            <p:ph type="subTitle" idx="1"/>
          </p:nvPr>
        </p:nvSpPr>
        <p:spPr>
          <a:xfrm>
            <a:off x="1287000" y="4854198"/>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endParaRPr lang="en-CA" dirty="0"/>
          </a:p>
        </p:txBody>
      </p:sp>
    </p:spTree>
    <p:extLst>
      <p:ext uri="{BB962C8B-B14F-4D97-AF65-F5344CB8AC3E}">
        <p14:creationId xmlns:p14="http://schemas.microsoft.com/office/powerpoint/2010/main" val="23456903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0E8BE9E7-9CF9-3E47-ACD3-D8790A015912}" type="datetime1">
              <a:rPr lang="en-CA" altLang="en-US" smtClean="0">
                <a:solidFill>
                  <a:srgbClr val="000000"/>
                </a:solidFill>
              </a:rPr>
              <a:t>19/03/2020</a:t>
            </a:fld>
            <a:endParaRPr lang="fr-CA" altLang="en-US">
              <a:solidFill>
                <a:srgbClr val="000000"/>
              </a:solidFill>
            </a:endParaRPr>
          </a:p>
        </p:txBody>
      </p:sp>
      <p:sp>
        <p:nvSpPr>
          <p:cNvPr id="6" name="Footer Placeholder 5"/>
          <p:cNvSpPr>
            <a:spLocks noGrp="1"/>
          </p:cNvSpPr>
          <p:nvPr>
            <p:ph type="ftr" sz="quarter" idx="11"/>
          </p:nvPr>
        </p:nvSpPr>
        <p:spPr/>
        <p:txBody>
          <a:bodyPr/>
          <a:lstStyle>
            <a:lvl1pPr>
              <a:defRPr/>
            </a:lvl1pPr>
          </a:lstStyle>
          <a:p>
            <a:r>
              <a:rPr lang="fr-CA" altLang="en-US">
                <a:solidFill>
                  <a:srgbClr val="000000"/>
                </a:solidFill>
              </a:rPr>
              <a:t>Dr Alain Beaulieu</a:t>
            </a:r>
          </a:p>
        </p:txBody>
      </p:sp>
      <p:sp>
        <p:nvSpPr>
          <p:cNvPr id="7" name="Slide Number Placeholder 6"/>
          <p:cNvSpPr>
            <a:spLocks noGrp="1"/>
          </p:cNvSpPr>
          <p:nvPr>
            <p:ph type="sldNum" sz="quarter" idx="12"/>
          </p:nvPr>
        </p:nvSpPr>
        <p:spPr/>
        <p:txBody>
          <a:bodyPr/>
          <a:lstStyle>
            <a:lvl1pPr>
              <a:defRPr/>
            </a:lvl1pPr>
          </a:lstStyle>
          <a:p>
            <a:fld id="{47B598FD-97EE-4B80-BA99-5F47DB0CBCF7}" type="slidenum">
              <a:rPr lang="fr-CA" altLang="en-US">
                <a:solidFill>
                  <a:srgbClr val="000000"/>
                </a:solidFill>
              </a:rPr>
              <a:pPr/>
              <a:t>‹#›</a:t>
            </a:fld>
            <a:endParaRPr lang="fr-CA" altLang="en-US">
              <a:solidFill>
                <a:srgbClr val="000000"/>
              </a:solidFill>
            </a:endParaRPr>
          </a:p>
        </p:txBody>
      </p:sp>
    </p:spTree>
    <p:extLst>
      <p:ext uri="{BB962C8B-B14F-4D97-AF65-F5344CB8AC3E}">
        <p14:creationId xmlns:p14="http://schemas.microsoft.com/office/powerpoint/2010/main" val="5927485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C925183-14B8-4948-9FCD-F7A78332BC5D}" type="datetime1">
              <a:rPr lang="en-CA" altLang="en-US" smtClean="0">
                <a:solidFill>
                  <a:srgbClr val="000000"/>
                </a:solidFill>
              </a:rPr>
              <a:t>19/03/2020</a:t>
            </a:fld>
            <a:endParaRPr lang="fr-CA" altLang="en-US">
              <a:solidFill>
                <a:srgbClr val="000000"/>
              </a:solidFill>
            </a:endParaRPr>
          </a:p>
        </p:txBody>
      </p:sp>
      <p:sp>
        <p:nvSpPr>
          <p:cNvPr id="6" name="Footer Placeholder 5"/>
          <p:cNvSpPr>
            <a:spLocks noGrp="1"/>
          </p:cNvSpPr>
          <p:nvPr>
            <p:ph type="ftr" sz="quarter" idx="11"/>
          </p:nvPr>
        </p:nvSpPr>
        <p:spPr/>
        <p:txBody>
          <a:bodyPr/>
          <a:lstStyle>
            <a:lvl1pPr>
              <a:defRPr/>
            </a:lvl1pPr>
          </a:lstStyle>
          <a:p>
            <a:r>
              <a:rPr lang="fr-CA" altLang="en-US">
                <a:solidFill>
                  <a:srgbClr val="000000"/>
                </a:solidFill>
              </a:rPr>
              <a:t>Dr Alain Beaulieu</a:t>
            </a:r>
          </a:p>
        </p:txBody>
      </p:sp>
      <p:sp>
        <p:nvSpPr>
          <p:cNvPr id="7" name="Slide Number Placeholder 6"/>
          <p:cNvSpPr>
            <a:spLocks noGrp="1"/>
          </p:cNvSpPr>
          <p:nvPr>
            <p:ph type="sldNum" sz="quarter" idx="12"/>
          </p:nvPr>
        </p:nvSpPr>
        <p:spPr/>
        <p:txBody>
          <a:bodyPr/>
          <a:lstStyle>
            <a:lvl1pPr>
              <a:defRPr/>
            </a:lvl1pPr>
          </a:lstStyle>
          <a:p>
            <a:fld id="{44DC79C7-1127-40A7-8536-9A7162F67CFD}" type="slidenum">
              <a:rPr lang="fr-CA" altLang="en-US">
                <a:solidFill>
                  <a:srgbClr val="000000"/>
                </a:solidFill>
              </a:rPr>
              <a:pPr/>
              <a:t>‹#›</a:t>
            </a:fld>
            <a:endParaRPr lang="fr-CA" altLang="en-US">
              <a:solidFill>
                <a:srgbClr val="000000"/>
              </a:solidFill>
            </a:endParaRPr>
          </a:p>
        </p:txBody>
      </p:sp>
    </p:spTree>
    <p:extLst>
      <p:ext uri="{BB962C8B-B14F-4D97-AF65-F5344CB8AC3E}">
        <p14:creationId xmlns:p14="http://schemas.microsoft.com/office/powerpoint/2010/main" val="15796085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lvl1pPr>
              <a:defRPr/>
            </a:lvl1pPr>
          </a:lstStyle>
          <a:p>
            <a:fld id="{783310EE-26BA-0241-8F12-8211FC5DE444}" type="datetime1">
              <a:rPr lang="en-CA" altLang="en-US" smtClean="0">
                <a:solidFill>
                  <a:srgbClr val="000000"/>
                </a:solidFill>
              </a:rPr>
              <a:t>19/03/2020</a:t>
            </a:fld>
            <a:endParaRPr lang="fr-CA" altLang="en-US">
              <a:solidFill>
                <a:srgbClr val="000000"/>
              </a:solidFill>
            </a:endParaRPr>
          </a:p>
        </p:txBody>
      </p:sp>
      <p:sp>
        <p:nvSpPr>
          <p:cNvPr id="5" name="Footer Placeholder 4"/>
          <p:cNvSpPr>
            <a:spLocks noGrp="1"/>
          </p:cNvSpPr>
          <p:nvPr>
            <p:ph type="ftr" sz="quarter" idx="11"/>
          </p:nvPr>
        </p:nvSpPr>
        <p:spPr/>
        <p:txBody>
          <a:bodyPr/>
          <a:lstStyle>
            <a:lvl1pPr>
              <a:defRPr/>
            </a:lvl1pPr>
          </a:lstStyle>
          <a:p>
            <a:r>
              <a:rPr lang="fr-CA" altLang="en-US">
                <a:solidFill>
                  <a:srgbClr val="000000"/>
                </a:solidFill>
              </a:rPr>
              <a:t>Dr Alain Beaulieu</a:t>
            </a:r>
          </a:p>
        </p:txBody>
      </p:sp>
      <p:sp>
        <p:nvSpPr>
          <p:cNvPr id="6" name="Slide Number Placeholder 5"/>
          <p:cNvSpPr>
            <a:spLocks noGrp="1"/>
          </p:cNvSpPr>
          <p:nvPr>
            <p:ph type="sldNum" sz="quarter" idx="12"/>
          </p:nvPr>
        </p:nvSpPr>
        <p:spPr/>
        <p:txBody>
          <a:bodyPr/>
          <a:lstStyle>
            <a:lvl1pPr>
              <a:defRPr/>
            </a:lvl1pPr>
          </a:lstStyle>
          <a:p>
            <a:fld id="{3A4CA7CC-FC71-4FA2-830A-058514E55A47}" type="slidenum">
              <a:rPr lang="fr-CA" altLang="en-US">
                <a:solidFill>
                  <a:srgbClr val="000000"/>
                </a:solidFill>
              </a:rPr>
              <a:pPr/>
              <a:t>‹#›</a:t>
            </a:fld>
            <a:endParaRPr lang="fr-CA" altLang="en-US">
              <a:solidFill>
                <a:srgbClr val="000000"/>
              </a:solidFill>
            </a:endParaRPr>
          </a:p>
        </p:txBody>
      </p:sp>
    </p:spTree>
    <p:extLst>
      <p:ext uri="{BB962C8B-B14F-4D97-AF65-F5344CB8AC3E}">
        <p14:creationId xmlns:p14="http://schemas.microsoft.com/office/powerpoint/2010/main" val="24798876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endParaRPr lang="en-CA"/>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lvl1pPr>
              <a:defRPr/>
            </a:lvl1pPr>
          </a:lstStyle>
          <a:p>
            <a:fld id="{2565AAC9-9CBE-5340-BA90-935C16440CDB}" type="datetime1">
              <a:rPr lang="en-CA" altLang="en-US" smtClean="0">
                <a:solidFill>
                  <a:srgbClr val="000000"/>
                </a:solidFill>
              </a:rPr>
              <a:t>19/03/2020</a:t>
            </a:fld>
            <a:endParaRPr lang="fr-CA" altLang="en-US">
              <a:solidFill>
                <a:srgbClr val="000000"/>
              </a:solidFill>
            </a:endParaRPr>
          </a:p>
        </p:txBody>
      </p:sp>
      <p:sp>
        <p:nvSpPr>
          <p:cNvPr id="5" name="Footer Placeholder 4"/>
          <p:cNvSpPr>
            <a:spLocks noGrp="1"/>
          </p:cNvSpPr>
          <p:nvPr>
            <p:ph type="ftr" sz="quarter" idx="11"/>
          </p:nvPr>
        </p:nvSpPr>
        <p:spPr/>
        <p:txBody>
          <a:bodyPr/>
          <a:lstStyle>
            <a:lvl1pPr>
              <a:defRPr/>
            </a:lvl1pPr>
          </a:lstStyle>
          <a:p>
            <a:r>
              <a:rPr lang="fr-CA" altLang="en-US">
                <a:solidFill>
                  <a:srgbClr val="000000"/>
                </a:solidFill>
              </a:rPr>
              <a:t>Dr Alain Beaulieu</a:t>
            </a:r>
          </a:p>
        </p:txBody>
      </p:sp>
      <p:sp>
        <p:nvSpPr>
          <p:cNvPr id="6" name="Slide Number Placeholder 5"/>
          <p:cNvSpPr>
            <a:spLocks noGrp="1"/>
          </p:cNvSpPr>
          <p:nvPr>
            <p:ph type="sldNum" sz="quarter" idx="12"/>
          </p:nvPr>
        </p:nvSpPr>
        <p:spPr/>
        <p:txBody>
          <a:bodyPr/>
          <a:lstStyle>
            <a:lvl1pPr>
              <a:defRPr/>
            </a:lvl1pPr>
          </a:lstStyle>
          <a:p>
            <a:fld id="{2EF1059D-90B5-434A-AABC-DAE2F1C97FA1}" type="slidenum">
              <a:rPr lang="fr-CA" altLang="en-US">
                <a:solidFill>
                  <a:srgbClr val="000000"/>
                </a:solidFill>
              </a:rPr>
              <a:pPr/>
              <a:t>‹#›</a:t>
            </a:fld>
            <a:endParaRPr lang="fr-CA" altLang="en-US">
              <a:solidFill>
                <a:srgbClr val="000000"/>
              </a:solidFill>
            </a:endParaRPr>
          </a:p>
        </p:txBody>
      </p:sp>
    </p:spTree>
    <p:extLst>
      <p:ext uri="{BB962C8B-B14F-4D97-AF65-F5344CB8AC3E}">
        <p14:creationId xmlns:p14="http://schemas.microsoft.com/office/powerpoint/2010/main" val="35625099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a:defRPr/>
            </a:lvl1pPr>
          </a:lstStyle>
          <a:p>
            <a:pPr>
              <a:defRPr/>
            </a:pPr>
            <a:fld id="{69D9C2B6-0972-4E48-B6B7-4C2426229E1B}" type="slidenum">
              <a:rPr lang="fr-CA" altLang="en-US">
                <a:ea typeface="MS PGothic" panose="020B0600070205080204" pitchFamily="34" charset="-128"/>
              </a:rPr>
              <a:pPr>
                <a:defRPr/>
              </a:pPr>
              <a:t>‹#›</a:t>
            </a:fld>
            <a:endParaRPr lang="fr-CA" altLang="en-US">
              <a:ea typeface="MS PGothic" panose="020B0600070205080204" pitchFamily="34" charset="-128"/>
            </a:endParaRPr>
          </a:p>
        </p:txBody>
      </p:sp>
      <p:pic>
        <p:nvPicPr>
          <p:cNvPr id="14" name="Picture 13"/>
          <p:cNvPicPr>
            <a:picLocks noChangeAspect="1"/>
          </p:cNvPicPr>
          <p:nvPr userDrawn="1"/>
        </p:nvPicPr>
        <p:blipFill>
          <a:blip r:embed="rId3"/>
          <a:stretch>
            <a:fillRect/>
          </a:stretch>
        </p:blipFill>
        <p:spPr>
          <a:xfrm>
            <a:off x="31197" y="0"/>
            <a:ext cx="9112803" cy="6858001"/>
          </a:xfrm>
          <a:prstGeom prst="rect">
            <a:avLst/>
          </a:prstGeom>
        </p:spPr>
      </p:pic>
      <p:sp>
        <p:nvSpPr>
          <p:cNvPr id="15" name="Title 1"/>
          <p:cNvSpPr txBox="1">
            <a:spLocks/>
          </p:cNvSpPr>
          <p:nvPr userDrawn="1"/>
        </p:nvSpPr>
        <p:spPr bwMode="auto">
          <a:xfrm>
            <a:off x="107504" y="1445447"/>
            <a:ext cx="8928992" cy="147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3600" b="1" u="none" baseline="0">
                <a:solidFill>
                  <a:srgbClr val="A50021"/>
                </a:solidFill>
                <a:latin typeface="+mj-lt"/>
                <a:ea typeface="+mj-ea"/>
                <a:cs typeface="+mj-cs"/>
              </a:defRPr>
            </a:lvl1pPr>
            <a:lvl2pPr algn="ctr" rtl="0" fontAlgn="base">
              <a:spcBef>
                <a:spcPct val="0"/>
              </a:spcBef>
              <a:spcAft>
                <a:spcPct val="0"/>
              </a:spcAft>
              <a:defRPr sz="3600" b="1" u="sng">
                <a:solidFill>
                  <a:srgbClr val="A50021"/>
                </a:solidFill>
                <a:latin typeface="Times New Roman" pitchFamily="18" charset="0"/>
              </a:defRPr>
            </a:lvl2pPr>
            <a:lvl3pPr algn="ctr" rtl="0" fontAlgn="base">
              <a:spcBef>
                <a:spcPct val="0"/>
              </a:spcBef>
              <a:spcAft>
                <a:spcPct val="0"/>
              </a:spcAft>
              <a:defRPr sz="3600" b="1" u="sng">
                <a:solidFill>
                  <a:srgbClr val="A50021"/>
                </a:solidFill>
                <a:latin typeface="Times New Roman" pitchFamily="18" charset="0"/>
              </a:defRPr>
            </a:lvl3pPr>
            <a:lvl4pPr algn="ctr" rtl="0" fontAlgn="base">
              <a:spcBef>
                <a:spcPct val="0"/>
              </a:spcBef>
              <a:spcAft>
                <a:spcPct val="0"/>
              </a:spcAft>
              <a:defRPr sz="3600" b="1" u="sng">
                <a:solidFill>
                  <a:srgbClr val="A50021"/>
                </a:solidFill>
                <a:latin typeface="Times New Roman" pitchFamily="18" charset="0"/>
              </a:defRPr>
            </a:lvl4pPr>
            <a:lvl5pPr algn="ctr" rtl="0" fontAlgn="base">
              <a:spcBef>
                <a:spcPct val="0"/>
              </a:spcBef>
              <a:spcAft>
                <a:spcPct val="0"/>
              </a:spcAft>
              <a:defRPr sz="3600" b="1" u="sng">
                <a:solidFill>
                  <a:srgbClr val="A50021"/>
                </a:solidFill>
                <a:latin typeface="Times New Roman" pitchFamily="18" charset="0"/>
              </a:defRPr>
            </a:lvl5pPr>
            <a:lvl6pPr marL="457200" algn="ctr" rtl="0" fontAlgn="base">
              <a:spcBef>
                <a:spcPct val="0"/>
              </a:spcBef>
              <a:spcAft>
                <a:spcPct val="0"/>
              </a:spcAft>
              <a:defRPr sz="3600" b="1" u="sng">
                <a:solidFill>
                  <a:srgbClr val="A50021"/>
                </a:solidFill>
                <a:latin typeface="Times New Roman" pitchFamily="18" charset="0"/>
              </a:defRPr>
            </a:lvl6pPr>
            <a:lvl7pPr marL="914400" algn="ctr" rtl="0" fontAlgn="base">
              <a:spcBef>
                <a:spcPct val="0"/>
              </a:spcBef>
              <a:spcAft>
                <a:spcPct val="0"/>
              </a:spcAft>
              <a:defRPr sz="3600" b="1" u="sng">
                <a:solidFill>
                  <a:srgbClr val="A50021"/>
                </a:solidFill>
                <a:latin typeface="Times New Roman" pitchFamily="18" charset="0"/>
              </a:defRPr>
            </a:lvl7pPr>
            <a:lvl8pPr marL="1371600" algn="ctr" rtl="0" fontAlgn="base">
              <a:spcBef>
                <a:spcPct val="0"/>
              </a:spcBef>
              <a:spcAft>
                <a:spcPct val="0"/>
              </a:spcAft>
              <a:defRPr sz="3600" b="1" u="sng">
                <a:solidFill>
                  <a:srgbClr val="A50021"/>
                </a:solidFill>
                <a:latin typeface="Times New Roman" pitchFamily="18" charset="0"/>
              </a:defRPr>
            </a:lvl8pPr>
            <a:lvl9pPr marL="1828800" algn="ctr" rtl="0" fontAlgn="base">
              <a:spcBef>
                <a:spcPct val="0"/>
              </a:spcBef>
              <a:spcAft>
                <a:spcPct val="0"/>
              </a:spcAft>
              <a:defRPr sz="3600" b="1" u="sng">
                <a:solidFill>
                  <a:srgbClr val="A50021"/>
                </a:solidFill>
                <a:latin typeface="Times New Roman" pitchFamily="18" charset="0"/>
              </a:defRPr>
            </a:lvl9pPr>
          </a:lstStyle>
          <a:p>
            <a:pPr>
              <a:defRPr/>
            </a:pPr>
            <a:r>
              <a:rPr lang="en-US" kern="0"/>
              <a:t>EE435 Principles of Operating Systems</a:t>
            </a:r>
            <a:endParaRPr lang="en-CA" kern="0" dirty="0"/>
          </a:p>
        </p:txBody>
      </p:sp>
      <p:graphicFrame>
        <p:nvGraphicFramePr>
          <p:cNvPr id="16" name="Object 15"/>
          <p:cNvGraphicFramePr>
            <a:graphicFrameLocks noChangeAspect="1"/>
          </p:cNvGraphicFramePr>
          <p:nvPr userDrawn="1"/>
        </p:nvGraphicFramePr>
        <p:xfrm>
          <a:off x="6893235" y="1091810"/>
          <a:ext cx="1706273" cy="307129"/>
        </p:xfrm>
        <a:graphic>
          <a:graphicData uri="http://schemas.openxmlformats.org/presentationml/2006/ole">
            <mc:AlternateContent xmlns:mc="http://schemas.openxmlformats.org/markup-compatibility/2006">
              <mc:Choice xmlns:v="urn:schemas-microsoft-com:vml" Requires="v">
                <p:oleObj spid="_x0000_s7174" name="Bitmap Image" r:id="rId4" imgW="2381582" imgH="428798" progId="PBrush">
                  <p:embed/>
                </p:oleObj>
              </mc:Choice>
              <mc:Fallback>
                <p:oleObj name="Bitmap Image" r:id="rId4" imgW="2381582" imgH="428798" progId="PBrush">
                  <p:embed/>
                  <p:pic>
                    <p:nvPicPr>
                      <p:cNvPr id="16" name="Object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93235" y="1091810"/>
                        <a:ext cx="1706273" cy="307129"/>
                      </a:xfrm>
                      <a:prstGeom prst="rect">
                        <a:avLst/>
                      </a:prstGeom>
                      <a:noFill/>
                      <a:ln>
                        <a:noFill/>
                      </a:ln>
                      <a:effectLst/>
                    </p:spPr>
                  </p:pic>
                </p:oleObj>
              </mc:Fallback>
            </mc:AlternateContent>
          </a:graphicData>
        </a:graphic>
      </p:graphicFrame>
      <p:pic>
        <p:nvPicPr>
          <p:cNvPr id="17" name="Picture 16"/>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2324458" y="2678014"/>
            <a:ext cx="4463885" cy="2106452"/>
          </a:xfrm>
          <a:prstGeom prst="rect">
            <a:avLst/>
          </a:prstGeom>
        </p:spPr>
      </p:pic>
      <p:pic>
        <p:nvPicPr>
          <p:cNvPr id="18" name="Picture 17"/>
          <p:cNvPicPr>
            <a:picLocks noChangeAspect="1"/>
          </p:cNvPicPr>
          <p:nvPr userDrawn="1"/>
        </p:nvPicPr>
        <p:blipFill>
          <a:blip r:embed="rId7"/>
          <a:stretch>
            <a:fillRect/>
          </a:stretch>
        </p:blipFill>
        <p:spPr>
          <a:xfrm>
            <a:off x="8029028" y="271379"/>
            <a:ext cx="807882" cy="683136"/>
          </a:xfrm>
          <a:prstGeom prst="rect">
            <a:avLst/>
          </a:prstGeom>
        </p:spPr>
      </p:pic>
      <p:pic>
        <p:nvPicPr>
          <p:cNvPr id="19" name="Picture 18"/>
          <p:cNvPicPr>
            <a:picLocks noChangeAspect="1"/>
          </p:cNvPicPr>
          <p:nvPr userDrawn="1"/>
        </p:nvPicPr>
        <p:blipFill>
          <a:blip r:embed="rId8"/>
          <a:stretch>
            <a:fillRect/>
          </a:stretch>
        </p:blipFill>
        <p:spPr>
          <a:xfrm>
            <a:off x="364017" y="131463"/>
            <a:ext cx="1007406" cy="678457"/>
          </a:xfrm>
          <a:prstGeom prst="rect">
            <a:avLst/>
          </a:prstGeom>
        </p:spPr>
      </p:pic>
      <p:pic>
        <p:nvPicPr>
          <p:cNvPr id="20" name="Picture 19"/>
          <p:cNvPicPr>
            <a:picLocks noChangeAspect="1"/>
          </p:cNvPicPr>
          <p:nvPr userDrawn="1"/>
        </p:nvPicPr>
        <p:blipFill>
          <a:blip r:embed="rId9"/>
          <a:stretch>
            <a:fillRect/>
          </a:stretch>
        </p:blipFill>
        <p:spPr>
          <a:xfrm>
            <a:off x="2235331" y="147091"/>
            <a:ext cx="713673" cy="736151"/>
          </a:xfrm>
          <a:prstGeom prst="rect">
            <a:avLst/>
          </a:prstGeom>
        </p:spPr>
      </p:pic>
      <p:pic>
        <p:nvPicPr>
          <p:cNvPr id="21" name="Picture 20"/>
          <p:cNvPicPr>
            <a:picLocks noChangeAspect="1"/>
          </p:cNvPicPr>
          <p:nvPr userDrawn="1"/>
        </p:nvPicPr>
        <p:blipFill>
          <a:blip r:embed="rId10"/>
          <a:stretch>
            <a:fillRect/>
          </a:stretch>
        </p:blipFill>
        <p:spPr>
          <a:xfrm>
            <a:off x="3812912" y="304222"/>
            <a:ext cx="1348977" cy="436092"/>
          </a:xfrm>
          <a:prstGeom prst="rect">
            <a:avLst/>
          </a:prstGeom>
        </p:spPr>
      </p:pic>
      <p:pic>
        <p:nvPicPr>
          <p:cNvPr id="22" name="Picture 21"/>
          <p:cNvPicPr>
            <a:picLocks noChangeAspect="1"/>
          </p:cNvPicPr>
          <p:nvPr userDrawn="1"/>
        </p:nvPicPr>
        <p:blipFill>
          <a:blip r:embed="rId11"/>
          <a:stretch>
            <a:fillRect/>
          </a:stretch>
        </p:blipFill>
        <p:spPr>
          <a:xfrm>
            <a:off x="3066709" y="925439"/>
            <a:ext cx="850735" cy="542710"/>
          </a:xfrm>
          <a:prstGeom prst="rect">
            <a:avLst/>
          </a:prstGeom>
        </p:spPr>
      </p:pic>
      <p:pic>
        <p:nvPicPr>
          <p:cNvPr id="23" name="Picture 22"/>
          <p:cNvPicPr>
            <a:picLocks noChangeAspect="1"/>
          </p:cNvPicPr>
          <p:nvPr userDrawn="1"/>
        </p:nvPicPr>
        <p:blipFill>
          <a:blip r:embed="rId12"/>
          <a:stretch>
            <a:fillRect/>
          </a:stretch>
        </p:blipFill>
        <p:spPr>
          <a:xfrm>
            <a:off x="961422" y="1045302"/>
            <a:ext cx="1425604" cy="433272"/>
          </a:xfrm>
          <a:prstGeom prst="rect">
            <a:avLst/>
          </a:prstGeom>
        </p:spPr>
      </p:pic>
      <p:pic>
        <p:nvPicPr>
          <p:cNvPr id="24" name="Picture 23"/>
          <p:cNvPicPr>
            <a:picLocks noChangeAspect="1"/>
          </p:cNvPicPr>
          <p:nvPr userDrawn="1"/>
        </p:nvPicPr>
        <p:blipFill>
          <a:blip r:embed="rId13"/>
          <a:stretch>
            <a:fillRect/>
          </a:stretch>
        </p:blipFill>
        <p:spPr>
          <a:xfrm>
            <a:off x="4845050" y="945747"/>
            <a:ext cx="1216199" cy="575523"/>
          </a:xfrm>
          <a:prstGeom prst="rect">
            <a:avLst/>
          </a:prstGeom>
        </p:spPr>
      </p:pic>
      <p:pic>
        <p:nvPicPr>
          <p:cNvPr id="25" name="Picture 24"/>
          <p:cNvPicPr>
            <a:picLocks noChangeAspect="1"/>
          </p:cNvPicPr>
          <p:nvPr userDrawn="1"/>
        </p:nvPicPr>
        <p:blipFill>
          <a:blip r:embed="rId14"/>
          <a:stretch>
            <a:fillRect/>
          </a:stretch>
        </p:blipFill>
        <p:spPr>
          <a:xfrm>
            <a:off x="6144884" y="194923"/>
            <a:ext cx="643459" cy="730516"/>
          </a:xfrm>
          <a:prstGeom prst="rect">
            <a:avLst/>
          </a:prstGeom>
        </p:spPr>
      </p:pic>
      <p:sp>
        <p:nvSpPr>
          <p:cNvPr id="3" name="Subtitle 2"/>
          <p:cNvSpPr>
            <a:spLocks noGrp="1"/>
          </p:cNvSpPr>
          <p:nvPr>
            <p:ph type="subTitle" idx="1"/>
          </p:nvPr>
        </p:nvSpPr>
        <p:spPr>
          <a:xfrm>
            <a:off x="1287000" y="4854198"/>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endParaRPr lang="en-CA" dirty="0"/>
          </a:p>
        </p:txBody>
      </p:sp>
    </p:spTree>
    <p:extLst>
      <p:ext uri="{BB962C8B-B14F-4D97-AF65-F5344CB8AC3E}">
        <p14:creationId xmlns:p14="http://schemas.microsoft.com/office/powerpoint/2010/main" val="17222980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a:defRPr/>
            </a:lvl1pPr>
          </a:lstStyle>
          <a:p>
            <a:pPr fontAlgn="base">
              <a:spcBef>
                <a:spcPct val="0"/>
              </a:spcBef>
              <a:spcAft>
                <a:spcPct val="0"/>
              </a:spcAft>
              <a:defRPr/>
            </a:pPr>
            <a:fld id="{69D9C2B6-0972-4E48-B6B7-4C2426229E1B}" type="slidenum">
              <a:rPr lang="fr-CA" altLang="en-US">
                <a:ea typeface="MS PGothic" panose="020B0600070205080204" pitchFamily="34" charset="-128"/>
              </a:rPr>
              <a:pPr fontAlgn="base">
                <a:spcBef>
                  <a:spcPct val="0"/>
                </a:spcBef>
                <a:spcAft>
                  <a:spcPct val="0"/>
                </a:spcAft>
                <a:defRPr/>
              </a:pPr>
              <a:t>‹#›</a:t>
            </a:fld>
            <a:endParaRPr lang="fr-CA" altLang="en-US">
              <a:ea typeface="MS PGothic" panose="020B0600070205080204" pitchFamily="34" charset="-128"/>
            </a:endParaRPr>
          </a:p>
        </p:txBody>
      </p:sp>
      <p:pic>
        <p:nvPicPr>
          <p:cNvPr id="14" name="Picture 13"/>
          <p:cNvPicPr>
            <a:picLocks noChangeAspect="1"/>
          </p:cNvPicPr>
          <p:nvPr userDrawn="1"/>
        </p:nvPicPr>
        <p:blipFill>
          <a:blip r:embed="rId3"/>
          <a:stretch>
            <a:fillRect/>
          </a:stretch>
        </p:blipFill>
        <p:spPr>
          <a:xfrm>
            <a:off x="31197" y="0"/>
            <a:ext cx="9112803" cy="6858001"/>
          </a:xfrm>
          <a:prstGeom prst="rect">
            <a:avLst/>
          </a:prstGeom>
        </p:spPr>
      </p:pic>
      <p:sp>
        <p:nvSpPr>
          <p:cNvPr id="15" name="Title 1"/>
          <p:cNvSpPr txBox="1">
            <a:spLocks/>
          </p:cNvSpPr>
          <p:nvPr userDrawn="1"/>
        </p:nvSpPr>
        <p:spPr bwMode="auto">
          <a:xfrm>
            <a:off x="123102" y="2106590"/>
            <a:ext cx="8928992" cy="147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3600" b="1" u="none" baseline="0">
                <a:solidFill>
                  <a:srgbClr val="A50021"/>
                </a:solidFill>
                <a:latin typeface="+mj-lt"/>
                <a:ea typeface="+mj-ea"/>
                <a:cs typeface="+mj-cs"/>
              </a:defRPr>
            </a:lvl1pPr>
            <a:lvl2pPr algn="ctr" rtl="0" fontAlgn="base">
              <a:spcBef>
                <a:spcPct val="0"/>
              </a:spcBef>
              <a:spcAft>
                <a:spcPct val="0"/>
              </a:spcAft>
              <a:defRPr sz="3600" b="1" u="sng">
                <a:solidFill>
                  <a:srgbClr val="A50021"/>
                </a:solidFill>
                <a:latin typeface="Times New Roman" pitchFamily="18" charset="0"/>
              </a:defRPr>
            </a:lvl2pPr>
            <a:lvl3pPr algn="ctr" rtl="0" fontAlgn="base">
              <a:spcBef>
                <a:spcPct val="0"/>
              </a:spcBef>
              <a:spcAft>
                <a:spcPct val="0"/>
              </a:spcAft>
              <a:defRPr sz="3600" b="1" u="sng">
                <a:solidFill>
                  <a:srgbClr val="A50021"/>
                </a:solidFill>
                <a:latin typeface="Times New Roman" pitchFamily="18" charset="0"/>
              </a:defRPr>
            </a:lvl3pPr>
            <a:lvl4pPr algn="ctr" rtl="0" fontAlgn="base">
              <a:spcBef>
                <a:spcPct val="0"/>
              </a:spcBef>
              <a:spcAft>
                <a:spcPct val="0"/>
              </a:spcAft>
              <a:defRPr sz="3600" b="1" u="sng">
                <a:solidFill>
                  <a:srgbClr val="A50021"/>
                </a:solidFill>
                <a:latin typeface="Times New Roman" pitchFamily="18" charset="0"/>
              </a:defRPr>
            </a:lvl4pPr>
            <a:lvl5pPr algn="ctr" rtl="0" fontAlgn="base">
              <a:spcBef>
                <a:spcPct val="0"/>
              </a:spcBef>
              <a:spcAft>
                <a:spcPct val="0"/>
              </a:spcAft>
              <a:defRPr sz="3600" b="1" u="sng">
                <a:solidFill>
                  <a:srgbClr val="A50021"/>
                </a:solidFill>
                <a:latin typeface="Times New Roman" pitchFamily="18" charset="0"/>
              </a:defRPr>
            </a:lvl5pPr>
            <a:lvl6pPr marL="457200" algn="ctr" rtl="0" fontAlgn="base">
              <a:spcBef>
                <a:spcPct val="0"/>
              </a:spcBef>
              <a:spcAft>
                <a:spcPct val="0"/>
              </a:spcAft>
              <a:defRPr sz="3600" b="1" u="sng">
                <a:solidFill>
                  <a:srgbClr val="A50021"/>
                </a:solidFill>
                <a:latin typeface="Times New Roman" pitchFamily="18" charset="0"/>
              </a:defRPr>
            </a:lvl6pPr>
            <a:lvl7pPr marL="914400" algn="ctr" rtl="0" fontAlgn="base">
              <a:spcBef>
                <a:spcPct val="0"/>
              </a:spcBef>
              <a:spcAft>
                <a:spcPct val="0"/>
              </a:spcAft>
              <a:defRPr sz="3600" b="1" u="sng">
                <a:solidFill>
                  <a:srgbClr val="A50021"/>
                </a:solidFill>
                <a:latin typeface="Times New Roman" pitchFamily="18" charset="0"/>
              </a:defRPr>
            </a:lvl7pPr>
            <a:lvl8pPr marL="1371600" algn="ctr" rtl="0" fontAlgn="base">
              <a:spcBef>
                <a:spcPct val="0"/>
              </a:spcBef>
              <a:spcAft>
                <a:spcPct val="0"/>
              </a:spcAft>
              <a:defRPr sz="3600" b="1" u="sng">
                <a:solidFill>
                  <a:srgbClr val="A50021"/>
                </a:solidFill>
                <a:latin typeface="Times New Roman" pitchFamily="18" charset="0"/>
              </a:defRPr>
            </a:lvl8pPr>
            <a:lvl9pPr marL="1828800" algn="ctr" rtl="0" fontAlgn="base">
              <a:spcBef>
                <a:spcPct val="0"/>
              </a:spcBef>
              <a:spcAft>
                <a:spcPct val="0"/>
              </a:spcAft>
              <a:defRPr sz="3600" b="1" u="sng">
                <a:solidFill>
                  <a:srgbClr val="A50021"/>
                </a:solidFill>
                <a:latin typeface="Times New Roman" pitchFamily="18" charset="0"/>
              </a:defRPr>
            </a:lvl9pPr>
          </a:lstStyle>
          <a:p>
            <a:pPr>
              <a:defRPr/>
            </a:pPr>
            <a:r>
              <a:rPr lang="en-US" kern="0" dirty="0"/>
              <a:t>Next Class</a:t>
            </a:r>
          </a:p>
        </p:txBody>
      </p:sp>
      <p:graphicFrame>
        <p:nvGraphicFramePr>
          <p:cNvPr id="16" name="Object 15"/>
          <p:cNvGraphicFramePr>
            <a:graphicFrameLocks noChangeAspect="1"/>
          </p:cNvGraphicFramePr>
          <p:nvPr userDrawn="1"/>
        </p:nvGraphicFramePr>
        <p:xfrm>
          <a:off x="6893235" y="1091810"/>
          <a:ext cx="1706273" cy="307129"/>
        </p:xfrm>
        <a:graphic>
          <a:graphicData uri="http://schemas.openxmlformats.org/presentationml/2006/ole">
            <mc:AlternateContent xmlns:mc="http://schemas.openxmlformats.org/markup-compatibility/2006">
              <mc:Choice xmlns:v="urn:schemas-microsoft-com:vml" Requires="v">
                <p:oleObj spid="_x0000_s8198" name="Bitmap Image" r:id="rId4" imgW="2381582" imgH="428798" progId="PBrush">
                  <p:embed/>
                </p:oleObj>
              </mc:Choice>
              <mc:Fallback>
                <p:oleObj name="Bitmap Image" r:id="rId4" imgW="2381582" imgH="428798" progId="PBrush">
                  <p:embed/>
                  <p:pic>
                    <p:nvPicPr>
                      <p:cNvPr id="16" name="Object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93235" y="1091810"/>
                        <a:ext cx="1706273" cy="307129"/>
                      </a:xfrm>
                      <a:prstGeom prst="rect">
                        <a:avLst/>
                      </a:prstGeom>
                      <a:noFill/>
                      <a:ln>
                        <a:noFill/>
                      </a:ln>
                      <a:effectLst/>
                    </p:spPr>
                  </p:pic>
                </p:oleObj>
              </mc:Fallback>
            </mc:AlternateContent>
          </a:graphicData>
        </a:graphic>
      </p:graphicFrame>
      <p:pic>
        <p:nvPicPr>
          <p:cNvPr id="18" name="Picture 17"/>
          <p:cNvPicPr>
            <a:picLocks noChangeAspect="1"/>
          </p:cNvPicPr>
          <p:nvPr userDrawn="1"/>
        </p:nvPicPr>
        <p:blipFill>
          <a:blip r:embed="rId6"/>
          <a:stretch>
            <a:fillRect/>
          </a:stretch>
        </p:blipFill>
        <p:spPr>
          <a:xfrm>
            <a:off x="8029028" y="271379"/>
            <a:ext cx="807882" cy="683136"/>
          </a:xfrm>
          <a:prstGeom prst="rect">
            <a:avLst/>
          </a:prstGeom>
        </p:spPr>
      </p:pic>
      <p:pic>
        <p:nvPicPr>
          <p:cNvPr id="19" name="Picture 18"/>
          <p:cNvPicPr>
            <a:picLocks noChangeAspect="1"/>
          </p:cNvPicPr>
          <p:nvPr userDrawn="1"/>
        </p:nvPicPr>
        <p:blipFill>
          <a:blip r:embed="rId7"/>
          <a:stretch>
            <a:fillRect/>
          </a:stretch>
        </p:blipFill>
        <p:spPr>
          <a:xfrm>
            <a:off x="364017" y="131463"/>
            <a:ext cx="1007406" cy="678457"/>
          </a:xfrm>
          <a:prstGeom prst="rect">
            <a:avLst/>
          </a:prstGeom>
        </p:spPr>
      </p:pic>
      <p:pic>
        <p:nvPicPr>
          <p:cNvPr id="20" name="Picture 19"/>
          <p:cNvPicPr>
            <a:picLocks noChangeAspect="1"/>
          </p:cNvPicPr>
          <p:nvPr userDrawn="1"/>
        </p:nvPicPr>
        <p:blipFill>
          <a:blip r:embed="rId8"/>
          <a:stretch>
            <a:fillRect/>
          </a:stretch>
        </p:blipFill>
        <p:spPr>
          <a:xfrm>
            <a:off x="2235331" y="147091"/>
            <a:ext cx="713673" cy="736151"/>
          </a:xfrm>
          <a:prstGeom prst="rect">
            <a:avLst/>
          </a:prstGeom>
        </p:spPr>
      </p:pic>
      <p:pic>
        <p:nvPicPr>
          <p:cNvPr id="21" name="Picture 20"/>
          <p:cNvPicPr>
            <a:picLocks noChangeAspect="1"/>
          </p:cNvPicPr>
          <p:nvPr userDrawn="1"/>
        </p:nvPicPr>
        <p:blipFill>
          <a:blip r:embed="rId9"/>
          <a:stretch>
            <a:fillRect/>
          </a:stretch>
        </p:blipFill>
        <p:spPr>
          <a:xfrm>
            <a:off x="3812912" y="304222"/>
            <a:ext cx="1348977" cy="436092"/>
          </a:xfrm>
          <a:prstGeom prst="rect">
            <a:avLst/>
          </a:prstGeom>
        </p:spPr>
      </p:pic>
      <p:pic>
        <p:nvPicPr>
          <p:cNvPr id="22" name="Picture 21"/>
          <p:cNvPicPr>
            <a:picLocks noChangeAspect="1"/>
          </p:cNvPicPr>
          <p:nvPr userDrawn="1"/>
        </p:nvPicPr>
        <p:blipFill>
          <a:blip r:embed="rId10"/>
          <a:stretch>
            <a:fillRect/>
          </a:stretch>
        </p:blipFill>
        <p:spPr>
          <a:xfrm>
            <a:off x="3066709" y="925439"/>
            <a:ext cx="850735" cy="542710"/>
          </a:xfrm>
          <a:prstGeom prst="rect">
            <a:avLst/>
          </a:prstGeom>
        </p:spPr>
      </p:pic>
      <p:pic>
        <p:nvPicPr>
          <p:cNvPr id="23" name="Picture 22"/>
          <p:cNvPicPr>
            <a:picLocks noChangeAspect="1"/>
          </p:cNvPicPr>
          <p:nvPr userDrawn="1"/>
        </p:nvPicPr>
        <p:blipFill>
          <a:blip r:embed="rId11"/>
          <a:stretch>
            <a:fillRect/>
          </a:stretch>
        </p:blipFill>
        <p:spPr>
          <a:xfrm>
            <a:off x="961422" y="1045302"/>
            <a:ext cx="1425604" cy="433272"/>
          </a:xfrm>
          <a:prstGeom prst="rect">
            <a:avLst/>
          </a:prstGeom>
        </p:spPr>
      </p:pic>
      <p:pic>
        <p:nvPicPr>
          <p:cNvPr id="24" name="Picture 23"/>
          <p:cNvPicPr>
            <a:picLocks noChangeAspect="1"/>
          </p:cNvPicPr>
          <p:nvPr userDrawn="1"/>
        </p:nvPicPr>
        <p:blipFill>
          <a:blip r:embed="rId12"/>
          <a:stretch>
            <a:fillRect/>
          </a:stretch>
        </p:blipFill>
        <p:spPr>
          <a:xfrm>
            <a:off x="4845050" y="945747"/>
            <a:ext cx="1216199" cy="575523"/>
          </a:xfrm>
          <a:prstGeom prst="rect">
            <a:avLst/>
          </a:prstGeom>
        </p:spPr>
      </p:pic>
      <p:pic>
        <p:nvPicPr>
          <p:cNvPr id="25" name="Picture 24"/>
          <p:cNvPicPr>
            <a:picLocks noChangeAspect="1"/>
          </p:cNvPicPr>
          <p:nvPr userDrawn="1"/>
        </p:nvPicPr>
        <p:blipFill>
          <a:blip r:embed="rId13"/>
          <a:stretch>
            <a:fillRect/>
          </a:stretch>
        </p:blipFill>
        <p:spPr>
          <a:xfrm>
            <a:off x="6144884" y="194923"/>
            <a:ext cx="643459" cy="730516"/>
          </a:xfrm>
          <a:prstGeom prst="rect">
            <a:avLst/>
          </a:prstGeom>
        </p:spPr>
      </p:pic>
      <p:sp>
        <p:nvSpPr>
          <p:cNvPr id="3" name="Subtitle 2"/>
          <p:cNvSpPr>
            <a:spLocks noGrp="1"/>
          </p:cNvSpPr>
          <p:nvPr>
            <p:ph type="subTitle" idx="1"/>
          </p:nvPr>
        </p:nvSpPr>
        <p:spPr>
          <a:xfrm>
            <a:off x="1345571" y="4204631"/>
            <a:ext cx="6400800" cy="1752600"/>
          </a:xfrm>
        </p:spPr>
        <p:txBody>
          <a:bodyPr/>
          <a:lstStyle>
            <a:lvl1pPr marL="0" indent="0" algn="ctr">
              <a:buNone/>
              <a:defRPr kumimoji="0" lang="en-CA" sz="3600" b="1" i="0" u="none" strike="noStrike" kern="0" cap="none" spc="0" normalizeH="0" baseline="0" dirty="0">
                <a:ln>
                  <a:noFill/>
                </a:ln>
                <a:solidFill>
                  <a:srgbClr val="A50021"/>
                </a:solidFill>
                <a:effectLst/>
                <a:uLnTx/>
                <a:uFillTx/>
                <a:latin typeface="Times New Roman"/>
                <a:ea typeface="+mj-ea"/>
                <a:cs typeface="+mj-cs"/>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dirty="0"/>
              <a:t>Click to edit Master subtitle style</a:t>
            </a:r>
            <a:endParaRPr lang="en-CA" dirty="0"/>
          </a:p>
        </p:txBody>
      </p:sp>
    </p:spTree>
    <p:extLst>
      <p:ext uri="{BB962C8B-B14F-4D97-AF65-F5344CB8AC3E}">
        <p14:creationId xmlns:p14="http://schemas.microsoft.com/office/powerpoint/2010/main" val="385965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pic>
        <p:nvPicPr>
          <p:cNvPr id="22" name="Picture 21"/>
          <p:cNvPicPr>
            <a:picLocks noChangeAspect="1"/>
          </p:cNvPicPr>
          <p:nvPr userDrawn="1"/>
        </p:nvPicPr>
        <p:blipFill>
          <a:blip r:embed="rId3"/>
          <a:stretch>
            <a:fillRect/>
          </a:stretch>
        </p:blipFill>
        <p:spPr>
          <a:xfrm>
            <a:off x="0" y="0"/>
            <a:ext cx="9112803" cy="6858001"/>
          </a:xfrm>
          <a:prstGeom prst="rect">
            <a:avLst/>
          </a:prstGeom>
        </p:spPr>
      </p:pic>
      <p:sp>
        <p:nvSpPr>
          <p:cNvPr id="2" name="Title 1"/>
          <p:cNvSpPr>
            <a:spLocks noGrp="1"/>
          </p:cNvSpPr>
          <p:nvPr>
            <p:ph type="ctrTitle" hasCustomPrompt="1"/>
          </p:nvPr>
        </p:nvSpPr>
        <p:spPr>
          <a:xfrm>
            <a:off x="107504" y="1445447"/>
            <a:ext cx="8928992" cy="1470025"/>
          </a:xfrm>
        </p:spPr>
        <p:txBody>
          <a:bodyPr/>
          <a:lstStyle>
            <a:lvl1pPr>
              <a:defRPr u="none" baseline="0"/>
            </a:lvl1pPr>
          </a:lstStyle>
          <a:p>
            <a:r>
              <a:rPr lang="en-US" dirty="0"/>
              <a:t>EE435 Principles of Operating Systems</a:t>
            </a:r>
            <a:endParaRPr lang="en-CA" dirty="0"/>
          </a:p>
        </p:txBody>
      </p:sp>
      <p:sp>
        <p:nvSpPr>
          <p:cNvPr id="3" name="Subtitle 2"/>
          <p:cNvSpPr>
            <a:spLocks noGrp="1"/>
          </p:cNvSpPr>
          <p:nvPr>
            <p:ph type="subTitle" idx="1"/>
          </p:nvPr>
        </p:nvSpPr>
        <p:spPr>
          <a:xfrm>
            <a:off x="1371600" y="4657724"/>
            <a:ext cx="6400800" cy="1590676"/>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endParaRPr lang="en-CA" dirty="0"/>
          </a:p>
        </p:txBody>
      </p:sp>
      <p:sp>
        <p:nvSpPr>
          <p:cNvPr id="6" name="Slide Number Placeholder 5"/>
          <p:cNvSpPr>
            <a:spLocks noGrp="1"/>
          </p:cNvSpPr>
          <p:nvPr>
            <p:ph type="sldNum" sz="quarter" idx="12"/>
          </p:nvPr>
        </p:nvSpPr>
        <p:spPr/>
        <p:txBody>
          <a:bodyPr/>
          <a:lstStyle>
            <a:lvl1pPr>
              <a:defRPr/>
            </a:lvl1pPr>
          </a:lstStyle>
          <a:p>
            <a:fld id="{69D9C2B6-0972-4E48-B6B7-4C2426229E1B}" type="slidenum">
              <a:rPr lang="fr-CA" altLang="en-US"/>
              <a:pPr/>
              <a:t>‹#›</a:t>
            </a:fld>
            <a:endParaRPr lang="fr-CA" altLang="en-US"/>
          </a:p>
        </p:txBody>
      </p:sp>
      <p:graphicFrame>
        <p:nvGraphicFramePr>
          <p:cNvPr id="12" name="Object 11"/>
          <p:cNvGraphicFramePr>
            <a:graphicFrameLocks noChangeAspect="1"/>
          </p:cNvGraphicFramePr>
          <p:nvPr userDrawn="1"/>
        </p:nvGraphicFramePr>
        <p:xfrm>
          <a:off x="6893235" y="1091810"/>
          <a:ext cx="1706273" cy="307129"/>
        </p:xfrm>
        <a:graphic>
          <a:graphicData uri="http://schemas.openxmlformats.org/presentationml/2006/ole">
            <mc:AlternateContent xmlns:mc="http://schemas.openxmlformats.org/markup-compatibility/2006">
              <mc:Choice xmlns:v="urn:schemas-microsoft-com:vml" Requires="v">
                <p:oleObj spid="_x0000_s9222" name="Bitmap Image" r:id="rId4" imgW="2381582" imgH="428798" progId="PBrush">
                  <p:embed/>
                </p:oleObj>
              </mc:Choice>
              <mc:Fallback>
                <p:oleObj name="Bitmap Image" r:id="rId4" imgW="2381582" imgH="428798" progId="PBrush">
                  <p:embed/>
                  <p:pic>
                    <p:nvPicPr>
                      <p:cNvPr id="12" name="Object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93235" y="1091810"/>
                        <a:ext cx="1706273" cy="307129"/>
                      </a:xfrm>
                      <a:prstGeom prst="rect">
                        <a:avLst/>
                      </a:prstGeom>
                      <a:noFill/>
                      <a:ln>
                        <a:noFill/>
                      </a:ln>
                      <a:effectLst/>
                    </p:spPr>
                  </p:pic>
                </p:oleObj>
              </mc:Fallback>
            </mc:AlternateContent>
          </a:graphicData>
        </a:graphic>
      </p:graphicFrame>
      <p:pic>
        <p:nvPicPr>
          <p:cNvPr id="14" name="Picture 13"/>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2324458" y="2678014"/>
            <a:ext cx="4463885" cy="2106452"/>
          </a:xfrm>
          <a:prstGeom prst="rect">
            <a:avLst/>
          </a:prstGeom>
        </p:spPr>
      </p:pic>
      <p:pic>
        <p:nvPicPr>
          <p:cNvPr id="4" name="Picture 3"/>
          <p:cNvPicPr>
            <a:picLocks noChangeAspect="1"/>
          </p:cNvPicPr>
          <p:nvPr userDrawn="1"/>
        </p:nvPicPr>
        <p:blipFill>
          <a:blip r:embed="rId7"/>
          <a:stretch>
            <a:fillRect/>
          </a:stretch>
        </p:blipFill>
        <p:spPr>
          <a:xfrm>
            <a:off x="8029028" y="271379"/>
            <a:ext cx="807882" cy="683136"/>
          </a:xfrm>
          <a:prstGeom prst="rect">
            <a:avLst/>
          </a:prstGeom>
        </p:spPr>
      </p:pic>
      <p:pic>
        <p:nvPicPr>
          <p:cNvPr id="5" name="Picture 4"/>
          <p:cNvPicPr>
            <a:picLocks noChangeAspect="1"/>
          </p:cNvPicPr>
          <p:nvPr userDrawn="1"/>
        </p:nvPicPr>
        <p:blipFill>
          <a:blip r:embed="rId8"/>
          <a:stretch>
            <a:fillRect/>
          </a:stretch>
        </p:blipFill>
        <p:spPr>
          <a:xfrm>
            <a:off x="364017" y="131463"/>
            <a:ext cx="1007406" cy="678457"/>
          </a:xfrm>
          <a:prstGeom prst="rect">
            <a:avLst/>
          </a:prstGeom>
        </p:spPr>
      </p:pic>
      <p:pic>
        <p:nvPicPr>
          <p:cNvPr id="15" name="Picture 14"/>
          <p:cNvPicPr>
            <a:picLocks noChangeAspect="1"/>
          </p:cNvPicPr>
          <p:nvPr userDrawn="1"/>
        </p:nvPicPr>
        <p:blipFill>
          <a:blip r:embed="rId9"/>
          <a:stretch>
            <a:fillRect/>
          </a:stretch>
        </p:blipFill>
        <p:spPr>
          <a:xfrm>
            <a:off x="2235331" y="147091"/>
            <a:ext cx="713673" cy="736151"/>
          </a:xfrm>
          <a:prstGeom prst="rect">
            <a:avLst/>
          </a:prstGeom>
        </p:spPr>
      </p:pic>
      <p:pic>
        <p:nvPicPr>
          <p:cNvPr id="16" name="Picture 15"/>
          <p:cNvPicPr>
            <a:picLocks noChangeAspect="1"/>
          </p:cNvPicPr>
          <p:nvPr userDrawn="1"/>
        </p:nvPicPr>
        <p:blipFill>
          <a:blip r:embed="rId10"/>
          <a:stretch>
            <a:fillRect/>
          </a:stretch>
        </p:blipFill>
        <p:spPr>
          <a:xfrm>
            <a:off x="3812912" y="304222"/>
            <a:ext cx="1348977" cy="436092"/>
          </a:xfrm>
          <a:prstGeom prst="rect">
            <a:avLst/>
          </a:prstGeom>
        </p:spPr>
      </p:pic>
      <p:pic>
        <p:nvPicPr>
          <p:cNvPr id="17" name="Picture 16"/>
          <p:cNvPicPr>
            <a:picLocks noChangeAspect="1"/>
          </p:cNvPicPr>
          <p:nvPr userDrawn="1"/>
        </p:nvPicPr>
        <p:blipFill>
          <a:blip r:embed="rId11"/>
          <a:stretch>
            <a:fillRect/>
          </a:stretch>
        </p:blipFill>
        <p:spPr>
          <a:xfrm>
            <a:off x="3066709" y="925439"/>
            <a:ext cx="850735" cy="542710"/>
          </a:xfrm>
          <a:prstGeom prst="rect">
            <a:avLst/>
          </a:prstGeom>
        </p:spPr>
      </p:pic>
      <p:pic>
        <p:nvPicPr>
          <p:cNvPr id="18" name="Picture 17"/>
          <p:cNvPicPr>
            <a:picLocks noChangeAspect="1"/>
          </p:cNvPicPr>
          <p:nvPr userDrawn="1"/>
        </p:nvPicPr>
        <p:blipFill>
          <a:blip r:embed="rId12"/>
          <a:stretch>
            <a:fillRect/>
          </a:stretch>
        </p:blipFill>
        <p:spPr>
          <a:xfrm>
            <a:off x="961422" y="1045302"/>
            <a:ext cx="1425604" cy="433272"/>
          </a:xfrm>
          <a:prstGeom prst="rect">
            <a:avLst/>
          </a:prstGeom>
        </p:spPr>
      </p:pic>
      <p:pic>
        <p:nvPicPr>
          <p:cNvPr id="21" name="Picture 20"/>
          <p:cNvPicPr>
            <a:picLocks noChangeAspect="1"/>
          </p:cNvPicPr>
          <p:nvPr userDrawn="1"/>
        </p:nvPicPr>
        <p:blipFill>
          <a:blip r:embed="rId13"/>
          <a:stretch>
            <a:fillRect/>
          </a:stretch>
        </p:blipFill>
        <p:spPr>
          <a:xfrm>
            <a:off x="4845050" y="945747"/>
            <a:ext cx="1216199" cy="575523"/>
          </a:xfrm>
          <a:prstGeom prst="rect">
            <a:avLst/>
          </a:prstGeom>
        </p:spPr>
      </p:pic>
      <p:pic>
        <p:nvPicPr>
          <p:cNvPr id="23" name="Picture 22"/>
          <p:cNvPicPr>
            <a:picLocks noChangeAspect="1"/>
          </p:cNvPicPr>
          <p:nvPr userDrawn="1"/>
        </p:nvPicPr>
        <p:blipFill>
          <a:blip r:embed="rId14"/>
          <a:stretch>
            <a:fillRect/>
          </a:stretch>
        </p:blipFill>
        <p:spPr>
          <a:xfrm>
            <a:off x="6144884" y="194923"/>
            <a:ext cx="643459" cy="730516"/>
          </a:xfrm>
          <a:prstGeom prst="rect">
            <a:avLst/>
          </a:prstGeom>
        </p:spPr>
      </p:pic>
    </p:spTree>
    <p:extLst>
      <p:ext uri="{BB962C8B-B14F-4D97-AF65-F5344CB8AC3E}">
        <p14:creationId xmlns:p14="http://schemas.microsoft.com/office/powerpoint/2010/main" val="25302343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a:defRPr/>
            </a:lvl1pPr>
          </a:lstStyle>
          <a:p>
            <a:fld id="{69D9C2B6-0972-4E48-B6B7-4C2426229E1B}" type="slidenum">
              <a:rPr lang="fr-CA" altLang="en-US">
                <a:solidFill>
                  <a:srgbClr val="000000"/>
                </a:solidFill>
              </a:rPr>
              <a:pPr/>
              <a:t>‹#›</a:t>
            </a:fld>
            <a:endParaRPr lang="fr-CA" altLang="en-US">
              <a:solidFill>
                <a:srgbClr val="000000"/>
              </a:solidFill>
            </a:endParaRPr>
          </a:p>
        </p:txBody>
      </p:sp>
      <p:pic>
        <p:nvPicPr>
          <p:cNvPr id="14" name="Picture 13"/>
          <p:cNvPicPr>
            <a:picLocks noChangeAspect="1"/>
          </p:cNvPicPr>
          <p:nvPr userDrawn="1"/>
        </p:nvPicPr>
        <p:blipFill>
          <a:blip r:embed="rId3"/>
          <a:stretch>
            <a:fillRect/>
          </a:stretch>
        </p:blipFill>
        <p:spPr>
          <a:xfrm>
            <a:off x="31197" y="0"/>
            <a:ext cx="9112803" cy="6858001"/>
          </a:xfrm>
          <a:prstGeom prst="rect">
            <a:avLst/>
          </a:prstGeom>
        </p:spPr>
      </p:pic>
      <p:sp>
        <p:nvSpPr>
          <p:cNvPr id="15" name="Title 1"/>
          <p:cNvSpPr txBox="1">
            <a:spLocks/>
          </p:cNvSpPr>
          <p:nvPr userDrawn="1"/>
        </p:nvSpPr>
        <p:spPr bwMode="auto">
          <a:xfrm>
            <a:off x="123102" y="2106590"/>
            <a:ext cx="8928992" cy="147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3600" b="1" u="none" baseline="0">
                <a:solidFill>
                  <a:srgbClr val="A50021"/>
                </a:solidFill>
                <a:latin typeface="+mj-lt"/>
                <a:ea typeface="+mj-ea"/>
                <a:cs typeface="+mj-cs"/>
              </a:defRPr>
            </a:lvl1pPr>
            <a:lvl2pPr algn="ctr" rtl="0" fontAlgn="base">
              <a:spcBef>
                <a:spcPct val="0"/>
              </a:spcBef>
              <a:spcAft>
                <a:spcPct val="0"/>
              </a:spcAft>
              <a:defRPr sz="3600" b="1" u="sng">
                <a:solidFill>
                  <a:srgbClr val="A50021"/>
                </a:solidFill>
                <a:latin typeface="Times New Roman" pitchFamily="18" charset="0"/>
              </a:defRPr>
            </a:lvl2pPr>
            <a:lvl3pPr algn="ctr" rtl="0" fontAlgn="base">
              <a:spcBef>
                <a:spcPct val="0"/>
              </a:spcBef>
              <a:spcAft>
                <a:spcPct val="0"/>
              </a:spcAft>
              <a:defRPr sz="3600" b="1" u="sng">
                <a:solidFill>
                  <a:srgbClr val="A50021"/>
                </a:solidFill>
                <a:latin typeface="Times New Roman" pitchFamily="18" charset="0"/>
              </a:defRPr>
            </a:lvl3pPr>
            <a:lvl4pPr algn="ctr" rtl="0" fontAlgn="base">
              <a:spcBef>
                <a:spcPct val="0"/>
              </a:spcBef>
              <a:spcAft>
                <a:spcPct val="0"/>
              </a:spcAft>
              <a:defRPr sz="3600" b="1" u="sng">
                <a:solidFill>
                  <a:srgbClr val="A50021"/>
                </a:solidFill>
                <a:latin typeface="Times New Roman" pitchFamily="18" charset="0"/>
              </a:defRPr>
            </a:lvl4pPr>
            <a:lvl5pPr algn="ctr" rtl="0" fontAlgn="base">
              <a:spcBef>
                <a:spcPct val="0"/>
              </a:spcBef>
              <a:spcAft>
                <a:spcPct val="0"/>
              </a:spcAft>
              <a:defRPr sz="3600" b="1" u="sng">
                <a:solidFill>
                  <a:srgbClr val="A50021"/>
                </a:solidFill>
                <a:latin typeface="Times New Roman" pitchFamily="18" charset="0"/>
              </a:defRPr>
            </a:lvl5pPr>
            <a:lvl6pPr marL="457200" algn="ctr" rtl="0" fontAlgn="base">
              <a:spcBef>
                <a:spcPct val="0"/>
              </a:spcBef>
              <a:spcAft>
                <a:spcPct val="0"/>
              </a:spcAft>
              <a:defRPr sz="3600" b="1" u="sng">
                <a:solidFill>
                  <a:srgbClr val="A50021"/>
                </a:solidFill>
                <a:latin typeface="Times New Roman" pitchFamily="18" charset="0"/>
              </a:defRPr>
            </a:lvl6pPr>
            <a:lvl7pPr marL="914400" algn="ctr" rtl="0" fontAlgn="base">
              <a:spcBef>
                <a:spcPct val="0"/>
              </a:spcBef>
              <a:spcAft>
                <a:spcPct val="0"/>
              </a:spcAft>
              <a:defRPr sz="3600" b="1" u="sng">
                <a:solidFill>
                  <a:srgbClr val="A50021"/>
                </a:solidFill>
                <a:latin typeface="Times New Roman" pitchFamily="18" charset="0"/>
              </a:defRPr>
            </a:lvl7pPr>
            <a:lvl8pPr marL="1371600" algn="ctr" rtl="0" fontAlgn="base">
              <a:spcBef>
                <a:spcPct val="0"/>
              </a:spcBef>
              <a:spcAft>
                <a:spcPct val="0"/>
              </a:spcAft>
              <a:defRPr sz="3600" b="1" u="sng">
                <a:solidFill>
                  <a:srgbClr val="A50021"/>
                </a:solidFill>
                <a:latin typeface="Times New Roman" pitchFamily="18" charset="0"/>
              </a:defRPr>
            </a:lvl8pPr>
            <a:lvl9pPr marL="1828800" algn="ctr" rtl="0" fontAlgn="base">
              <a:spcBef>
                <a:spcPct val="0"/>
              </a:spcBef>
              <a:spcAft>
                <a:spcPct val="0"/>
              </a:spcAft>
              <a:defRPr sz="3600" b="1" u="sng">
                <a:solidFill>
                  <a:srgbClr val="A50021"/>
                </a:solidFill>
                <a:latin typeface="Times New Roman"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600" b="1" i="0" u="none" strike="noStrike" kern="0" cap="none" spc="0" normalizeH="0" baseline="0" noProof="0" dirty="0">
                <a:ln>
                  <a:noFill/>
                </a:ln>
                <a:solidFill>
                  <a:srgbClr val="A50021"/>
                </a:solidFill>
                <a:effectLst/>
                <a:uLnTx/>
                <a:uFillTx/>
                <a:latin typeface="Times New Roman"/>
                <a:ea typeface="+mj-ea"/>
                <a:cs typeface="+mj-cs"/>
              </a:rPr>
              <a:t>Next Class</a:t>
            </a:r>
          </a:p>
        </p:txBody>
      </p:sp>
      <p:graphicFrame>
        <p:nvGraphicFramePr>
          <p:cNvPr id="16" name="Object 15"/>
          <p:cNvGraphicFramePr>
            <a:graphicFrameLocks noChangeAspect="1"/>
          </p:cNvGraphicFramePr>
          <p:nvPr userDrawn="1"/>
        </p:nvGraphicFramePr>
        <p:xfrm>
          <a:off x="6893235" y="1091810"/>
          <a:ext cx="1706273" cy="307129"/>
        </p:xfrm>
        <a:graphic>
          <a:graphicData uri="http://schemas.openxmlformats.org/presentationml/2006/ole">
            <mc:AlternateContent xmlns:mc="http://schemas.openxmlformats.org/markup-compatibility/2006">
              <mc:Choice xmlns:v="urn:schemas-microsoft-com:vml" Requires="v">
                <p:oleObj spid="_x0000_s6162" name="Bitmap Image" r:id="rId4" imgW="2381582" imgH="428798" progId="PBrush">
                  <p:embed/>
                </p:oleObj>
              </mc:Choice>
              <mc:Fallback>
                <p:oleObj name="Bitmap Image" r:id="rId4" imgW="2381582" imgH="428798" progId="PBrush">
                  <p:embed/>
                  <p:pic>
                    <p:nvPicPr>
                      <p:cNvPr id="16" name="Object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93235" y="1091810"/>
                        <a:ext cx="1706273" cy="307129"/>
                      </a:xfrm>
                      <a:prstGeom prst="rect">
                        <a:avLst/>
                      </a:prstGeom>
                      <a:noFill/>
                      <a:ln>
                        <a:noFill/>
                      </a:ln>
                      <a:effectLst/>
                    </p:spPr>
                  </p:pic>
                </p:oleObj>
              </mc:Fallback>
            </mc:AlternateContent>
          </a:graphicData>
        </a:graphic>
      </p:graphicFrame>
      <p:pic>
        <p:nvPicPr>
          <p:cNvPr id="18" name="Picture 17"/>
          <p:cNvPicPr>
            <a:picLocks noChangeAspect="1"/>
          </p:cNvPicPr>
          <p:nvPr userDrawn="1"/>
        </p:nvPicPr>
        <p:blipFill>
          <a:blip r:embed="rId6"/>
          <a:stretch>
            <a:fillRect/>
          </a:stretch>
        </p:blipFill>
        <p:spPr>
          <a:xfrm>
            <a:off x="8029028" y="271379"/>
            <a:ext cx="807882" cy="683136"/>
          </a:xfrm>
          <a:prstGeom prst="rect">
            <a:avLst/>
          </a:prstGeom>
        </p:spPr>
      </p:pic>
      <p:pic>
        <p:nvPicPr>
          <p:cNvPr id="19" name="Picture 18"/>
          <p:cNvPicPr>
            <a:picLocks noChangeAspect="1"/>
          </p:cNvPicPr>
          <p:nvPr userDrawn="1"/>
        </p:nvPicPr>
        <p:blipFill>
          <a:blip r:embed="rId7"/>
          <a:stretch>
            <a:fillRect/>
          </a:stretch>
        </p:blipFill>
        <p:spPr>
          <a:xfrm>
            <a:off x="364017" y="131463"/>
            <a:ext cx="1007406" cy="678457"/>
          </a:xfrm>
          <a:prstGeom prst="rect">
            <a:avLst/>
          </a:prstGeom>
        </p:spPr>
      </p:pic>
      <p:pic>
        <p:nvPicPr>
          <p:cNvPr id="20" name="Picture 19"/>
          <p:cNvPicPr>
            <a:picLocks noChangeAspect="1"/>
          </p:cNvPicPr>
          <p:nvPr userDrawn="1"/>
        </p:nvPicPr>
        <p:blipFill>
          <a:blip r:embed="rId8"/>
          <a:stretch>
            <a:fillRect/>
          </a:stretch>
        </p:blipFill>
        <p:spPr>
          <a:xfrm>
            <a:off x="2235331" y="147091"/>
            <a:ext cx="713673" cy="736151"/>
          </a:xfrm>
          <a:prstGeom prst="rect">
            <a:avLst/>
          </a:prstGeom>
        </p:spPr>
      </p:pic>
      <p:pic>
        <p:nvPicPr>
          <p:cNvPr id="21" name="Picture 20"/>
          <p:cNvPicPr>
            <a:picLocks noChangeAspect="1"/>
          </p:cNvPicPr>
          <p:nvPr userDrawn="1"/>
        </p:nvPicPr>
        <p:blipFill>
          <a:blip r:embed="rId9"/>
          <a:stretch>
            <a:fillRect/>
          </a:stretch>
        </p:blipFill>
        <p:spPr>
          <a:xfrm>
            <a:off x="3812912" y="304222"/>
            <a:ext cx="1348977" cy="436092"/>
          </a:xfrm>
          <a:prstGeom prst="rect">
            <a:avLst/>
          </a:prstGeom>
        </p:spPr>
      </p:pic>
      <p:pic>
        <p:nvPicPr>
          <p:cNvPr id="22" name="Picture 21"/>
          <p:cNvPicPr>
            <a:picLocks noChangeAspect="1"/>
          </p:cNvPicPr>
          <p:nvPr userDrawn="1"/>
        </p:nvPicPr>
        <p:blipFill>
          <a:blip r:embed="rId10"/>
          <a:stretch>
            <a:fillRect/>
          </a:stretch>
        </p:blipFill>
        <p:spPr>
          <a:xfrm>
            <a:off x="3066709" y="925439"/>
            <a:ext cx="850735" cy="542710"/>
          </a:xfrm>
          <a:prstGeom prst="rect">
            <a:avLst/>
          </a:prstGeom>
        </p:spPr>
      </p:pic>
      <p:pic>
        <p:nvPicPr>
          <p:cNvPr id="23" name="Picture 22"/>
          <p:cNvPicPr>
            <a:picLocks noChangeAspect="1"/>
          </p:cNvPicPr>
          <p:nvPr userDrawn="1"/>
        </p:nvPicPr>
        <p:blipFill>
          <a:blip r:embed="rId11"/>
          <a:stretch>
            <a:fillRect/>
          </a:stretch>
        </p:blipFill>
        <p:spPr>
          <a:xfrm>
            <a:off x="961422" y="1045302"/>
            <a:ext cx="1425604" cy="433272"/>
          </a:xfrm>
          <a:prstGeom prst="rect">
            <a:avLst/>
          </a:prstGeom>
        </p:spPr>
      </p:pic>
      <p:pic>
        <p:nvPicPr>
          <p:cNvPr id="24" name="Picture 23"/>
          <p:cNvPicPr>
            <a:picLocks noChangeAspect="1"/>
          </p:cNvPicPr>
          <p:nvPr userDrawn="1"/>
        </p:nvPicPr>
        <p:blipFill>
          <a:blip r:embed="rId12"/>
          <a:stretch>
            <a:fillRect/>
          </a:stretch>
        </p:blipFill>
        <p:spPr>
          <a:xfrm>
            <a:off x="4845050" y="945747"/>
            <a:ext cx="1216199" cy="575523"/>
          </a:xfrm>
          <a:prstGeom prst="rect">
            <a:avLst/>
          </a:prstGeom>
        </p:spPr>
      </p:pic>
      <p:pic>
        <p:nvPicPr>
          <p:cNvPr id="25" name="Picture 24"/>
          <p:cNvPicPr>
            <a:picLocks noChangeAspect="1"/>
          </p:cNvPicPr>
          <p:nvPr userDrawn="1"/>
        </p:nvPicPr>
        <p:blipFill>
          <a:blip r:embed="rId13"/>
          <a:stretch>
            <a:fillRect/>
          </a:stretch>
        </p:blipFill>
        <p:spPr>
          <a:xfrm>
            <a:off x="6144884" y="194923"/>
            <a:ext cx="643459" cy="730516"/>
          </a:xfrm>
          <a:prstGeom prst="rect">
            <a:avLst/>
          </a:prstGeom>
        </p:spPr>
      </p:pic>
      <p:sp>
        <p:nvSpPr>
          <p:cNvPr id="3" name="Subtitle 2"/>
          <p:cNvSpPr>
            <a:spLocks noGrp="1"/>
          </p:cNvSpPr>
          <p:nvPr>
            <p:ph type="subTitle" idx="1"/>
          </p:nvPr>
        </p:nvSpPr>
        <p:spPr>
          <a:xfrm>
            <a:off x="1345571" y="4204631"/>
            <a:ext cx="6400800" cy="1752600"/>
          </a:xfrm>
        </p:spPr>
        <p:txBody>
          <a:bodyPr/>
          <a:lstStyle>
            <a:lvl1pPr marL="0" indent="0" algn="ctr">
              <a:buNone/>
              <a:defRPr kumimoji="0" lang="en-CA" sz="3600" b="1" i="0" u="none" strike="noStrike" kern="0" cap="none" spc="0" normalizeH="0" baseline="0" dirty="0">
                <a:ln>
                  <a:noFill/>
                </a:ln>
                <a:solidFill>
                  <a:srgbClr val="A50021"/>
                </a:solidFill>
                <a:effectLst/>
                <a:uLnTx/>
                <a:uFillTx/>
                <a:latin typeface="Times New Roman"/>
                <a:ea typeface="+mj-ea"/>
                <a:cs typeface="+mj-cs"/>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dirty="0"/>
              <a:t>Click to edit Master subtitle style</a:t>
            </a:r>
            <a:endParaRPr lang="en-CA" dirty="0"/>
          </a:p>
        </p:txBody>
      </p:sp>
    </p:spTree>
    <p:extLst>
      <p:ext uri="{BB962C8B-B14F-4D97-AF65-F5344CB8AC3E}">
        <p14:creationId xmlns:p14="http://schemas.microsoft.com/office/powerpoint/2010/main" val="41513078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CA"/>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CA"/>
          </a:p>
        </p:txBody>
      </p:sp>
      <p:sp>
        <p:nvSpPr>
          <p:cNvPr id="4" name="Date Placeholder 3"/>
          <p:cNvSpPr>
            <a:spLocks noGrp="1"/>
          </p:cNvSpPr>
          <p:nvPr>
            <p:ph type="dt" sz="half" idx="10"/>
          </p:nvPr>
        </p:nvSpPr>
        <p:spPr/>
        <p:txBody>
          <a:bodyPr/>
          <a:lstStyle>
            <a:lvl1pPr>
              <a:defRPr/>
            </a:lvl1pPr>
          </a:lstStyle>
          <a:p>
            <a:fld id="{699FAF90-1174-764C-AF0F-8441499A42FA}" type="datetime1">
              <a:rPr lang="en-CA" altLang="en-US" smtClean="0">
                <a:solidFill>
                  <a:srgbClr val="000000"/>
                </a:solidFill>
              </a:rPr>
              <a:t>19/03/2020</a:t>
            </a:fld>
            <a:endParaRPr lang="fr-CA" altLang="en-US" dirty="0">
              <a:solidFill>
                <a:srgbClr val="000000"/>
              </a:solidFill>
            </a:endParaRPr>
          </a:p>
        </p:txBody>
      </p:sp>
      <p:sp>
        <p:nvSpPr>
          <p:cNvPr id="5" name="Footer Placeholder 4"/>
          <p:cNvSpPr>
            <a:spLocks noGrp="1"/>
          </p:cNvSpPr>
          <p:nvPr>
            <p:ph type="ftr" sz="quarter" idx="11"/>
          </p:nvPr>
        </p:nvSpPr>
        <p:spPr/>
        <p:txBody>
          <a:bodyPr/>
          <a:lstStyle>
            <a:lvl1pPr>
              <a:defRPr/>
            </a:lvl1pPr>
          </a:lstStyle>
          <a:p>
            <a:r>
              <a:rPr lang="fr-CA" altLang="en-US" dirty="0">
                <a:solidFill>
                  <a:srgbClr val="000000"/>
                </a:solidFill>
              </a:rPr>
              <a:t>Dr Alain Beaulieu</a:t>
            </a:r>
          </a:p>
        </p:txBody>
      </p:sp>
      <p:sp>
        <p:nvSpPr>
          <p:cNvPr id="6" name="Slide Number Placeholder 5"/>
          <p:cNvSpPr>
            <a:spLocks noGrp="1"/>
          </p:cNvSpPr>
          <p:nvPr>
            <p:ph type="sldNum" sz="quarter" idx="12"/>
          </p:nvPr>
        </p:nvSpPr>
        <p:spPr/>
        <p:txBody>
          <a:bodyPr/>
          <a:lstStyle>
            <a:lvl1pPr>
              <a:defRPr/>
            </a:lvl1pPr>
          </a:lstStyle>
          <a:p>
            <a:fld id="{69D9C2B6-0972-4E48-B6B7-4C2426229E1B}" type="slidenum">
              <a:rPr lang="fr-CA" altLang="en-US">
                <a:solidFill>
                  <a:srgbClr val="000000"/>
                </a:solidFill>
              </a:rPr>
              <a:pPr/>
              <a:t>‹#›</a:t>
            </a:fld>
            <a:endParaRPr lang="fr-CA" altLang="en-US">
              <a:solidFill>
                <a:srgbClr val="000000"/>
              </a:solidFill>
            </a:endParaRPr>
          </a:p>
        </p:txBody>
      </p:sp>
      <p:graphicFrame>
        <p:nvGraphicFramePr>
          <p:cNvPr id="7" name="Object 6"/>
          <p:cNvGraphicFramePr>
            <a:graphicFrameLocks noChangeAspect="1"/>
          </p:cNvGraphicFramePr>
          <p:nvPr userDrawn="1"/>
        </p:nvGraphicFramePr>
        <p:xfrm>
          <a:off x="5029200" y="228600"/>
          <a:ext cx="733425" cy="838200"/>
        </p:xfrm>
        <a:graphic>
          <a:graphicData uri="http://schemas.openxmlformats.org/presentationml/2006/ole">
            <mc:AlternateContent xmlns:mc="http://schemas.openxmlformats.org/markup-compatibility/2006">
              <mc:Choice xmlns:v="urn:schemas-microsoft-com:vml" Requires="v">
                <p:oleObj spid="_x0000_s2261" name="Bitmap Image" r:id="rId3" imgW="733333" imgH="838095" progId="PBrush">
                  <p:embed/>
                </p:oleObj>
              </mc:Choice>
              <mc:Fallback>
                <p:oleObj name="Bitmap Image" r:id="rId3" imgW="733333" imgH="838095" progId="PBrush">
                  <p:embed/>
                  <p:pic>
                    <p:nvPicPr>
                      <p:cNvPr id="0" name="Picture 7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29200" y="228600"/>
                        <a:ext cx="733425"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8" name="Object 7"/>
          <p:cNvGraphicFramePr>
            <a:graphicFrameLocks noChangeAspect="1"/>
          </p:cNvGraphicFramePr>
          <p:nvPr userDrawn="1"/>
        </p:nvGraphicFramePr>
        <p:xfrm>
          <a:off x="2514600" y="152400"/>
          <a:ext cx="2381250" cy="571500"/>
        </p:xfrm>
        <a:graphic>
          <a:graphicData uri="http://schemas.openxmlformats.org/presentationml/2006/ole">
            <mc:AlternateContent xmlns:mc="http://schemas.openxmlformats.org/markup-compatibility/2006">
              <mc:Choice xmlns:v="urn:schemas-microsoft-com:vml" Requires="v">
                <p:oleObj spid="_x0000_s2262" name="Bitmap Image" r:id="rId5" imgW="2381582" imgH="571731" progId="PBrush">
                  <p:embed/>
                </p:oleObj>
              </mc:Choice>
              <mc:Fallback>
                <p:oleObj name="Bitmap Image" r:id="rId5" imgW="2381582" imgH="571731" progId="PBrush">
                  <p:embed/>
                  <p:pic>
                    <p:nvPicPr>
                      <p:cNvPr id="0" name="Picture 7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14600" y="152400"/>
                        <a:ext cx="2381250" cy="57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9" name="Object 8"/>
          <p:cNvGraphicFramePr>
            <a:graphicFrameLocks noChangeAspect="1"/>
          </p:cNvGraphicFramePr>
          <p:nvPr userDrawn="1"/>
        </p:nvGraphicFramePr>
        <p:xfrm>
          <a:off x="6629400" y="152400"/>
          <a:ext cx="2333625" cy="581025"/>
        </p:xfrm>
        <a:graphic>
          <a:graphicData uri="http://schemas.openxmlformats.org/presentationml/2006/ole">
            <mc:AlternateContent xmlns:mc="http://schemas.openxmlformats.org/markup-compatibility/2006">
              <mc:Choice xmlns:v="urn:schemas-microsoft-com:vml" Requires="v">
                <p:oleObj spid="_x0000_s2263" name="Bitmap Image" r:id="rId7" imgW="2333333" imgH="581106" progId="PBrush">
                  <p:embed/>
                </p:oleObj>
              </mc:Choice>
              <mc:Fallback>
                <p:oleObj name="Bitmap Image" r:id="rId7" imgW="2333333" imgH="581106" progId="PBrush">
                  <p:embed/>
                  <p:pic>
                    <p:nvPicPr>
                      <p:cNvPr id="0" name="Picture 7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629400" y="152400"/>
                        <a:ext cx="2333625"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10" name="Object 9"/>
          <p:cNvGraphicFramePr>
            <a:graphicFrameLocks noChangeAspect="1"/>
          </p:cNvGraphicFramePr>
          <p:nvPr userDrawn="1"/>
        </p:nvGraphicFramePr>
        <p:xfrm>
          <a:off x="6781800" y="1219200"/>
          <a:ext cx="1524000" cy="476250"/>
        </p:xfrm>
        <a:graphic>
          <a:graphicData uri="http://schemas.openxmlformats.org/presentationml/2006/ole">
            <mc:AlternateContent xmlns:mc="http://schemas.openxmlformats.org/markup-compatibility/2006">
              <mc:Choice xmlns:v="urn:schemas-microsoft-com:vml" Requires="v">
                <p:oleObj spid="_x0000_s2264" name="Bitmap Image" r:id="rId9" imgW="1523810" imgH="476316" progId="PBrush">
                  <p:embed/>
                </p:oleObj>
              </mc:Choice>
              <mc:Fallback>
                <p:oleObj name="Bitmap Image" r:id="rId9" imgW="1523810" imgH="476316" progId="PBrush">
                  <p:embed/>
                  <p:pic>
                    <p:nvPicPr>
                      <p:cNvPr id="0" name="Picture 7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781800" y="1219200"/>
                        <a:ext cx="15240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11" name="Object 10"/>
          <p:cNvGraphicFramePr>
            <a:graphicFrameLocks noChangeAspect="1"/>
          </p:cNvGraphicFramePr>
          <p:nvPr userDrawn="1"/>
        </p:nvGraphicFramePr>
        <p:xfrm>
          <a:off x="3124200" y="990600"/>
          <a:ext cx="828675" cy="428625"/>
        </p:xfrm>
        <a:graphic>
          <a:graphicData uri="http://schemas.openxmlformats.org/presentationml/2006/ole">
            <mc:AlternateContent xmlns:mc="http://schemas.openxmlformats.org/markup-compatibility/2006">
              <mc:Choice xmlns:v="urn:schemas-microsoft-com:vml" Requires="v">
                <p:oleObj spid="_x0000_s2265" name="Bitmap Image" r:id="rId11" imgW="828791" imgH="428798" progId="PBrush">
                  <p:embed/>
                </p:oleObj>
              </mc:Choice>
              <mc:Fallback>
                <p:oleObj name="Bitmap Image" r:id="rId11" imgW="828791" imgH="428798" progId="PBrush">
                  <p:embed/>
                  <p:pic>
                    <p:nvPicPr>
                      <p:cNvPr id="0" name="Picture 7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24200" y="990600"/>
                        <a:ext cx="828675" cy="42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12" name="Object 11"/>
          <p:cNvGraphicFramePr>
            <a:graphicFrameLocks noChangeAspect="1"/>
          </p:cNvGraphicFramePr>
          <p:nvPr userDrawn="1"/>
        </p:nvGraphicFramePr>
        <p:xfrm>
          <a:off x="4191000" y="1371600"/>
          <a:ext cx="2381250" cy="428625"/>
        </p:xfrm>
        <a:graphic>
          <a:graphicData uri="http://schemas.openxmlformats.org/presentationml/2006/ole">
            <mc:AlternateContent xmlns:mc="http://schemas.openxmlformats.org/markup-compatibility/2006">
              <mc:Choice xmlns:v="urn:schemas-microsoft-com:vml" Requires="v">
                <p:oleObj spid="_x0000_s2266" name="Bitmap Image" r:id="rId13" imgW="2381582" imgH="428798" progId="PBrush">
                  <p:embed/>
                </p:oleObj>
              </mc:Choice>
              <mc:Fallback>
                <p:oleObj name="Bitmap Image" r:id="rId13" imgW="2381582" imgH="428798" progId="PBrush">
                  <p:embed/>
                  <p:pic>
                    <p:nvPicPr>
                      <p:cNvPr id="0" name="Picture 7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191000" y="1371600"/>
                        <a:ext cx="2381250" cy="42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13" name="Object 12"/>
          <p:cNvGraphicFramePr>
            <a:graphicFrameLocks noChangeAspect="1"/>
          </p:cNvGraphicFramePr>
          <p:nvPr userDrawn="1"/>
        </p:nvGraphicFramePr>
        <p:xfrm>
          <a:off x="533400" y="457200"/>
          <a:ext cx="1771650" cy="1181100"/>
        </p:xfrm>
        <a:graphic>
          <a:graphicData uri="http://schemas.openxmlformats.org/presentationml/2006/ole">
            <mc:AlternateContent xmlns:mc="http://schemas.openxmlformats.org/markup-compatibility/2006">
              <mc:Choice xmlns:v="urn:schemas-microsoft-com:vml" Requires="v">
                <p:oleObj spid="_x0000_s2267" name="Bitmap Image" r:id="rId15" imgW="1771429" imgH="1181265" progId="PBrush">
                  <p:embed/>
                </p:oleObj>
              </mc:Choice>
              <mc:Fallback>
                <p:oleObj name="Bitmap Image" r:id="rId15" imgW="1771429" imgH="1181265" progId="PBrush">
                  <p:embed/>
                  <p:pic>
                    <p:nvPicPr>
                      <p:cNvPr id="0" name="Picture 78"/>
                      <p:cNvPicPr>
                        <a:picLocks noChangeAspect="1" noChangeArrowheads="1"/>
                      </p:cNvPicPr>
                      <p:nvPr/>
                    </p:nvPicPr>
                    <p:blipFill>
                      <a:blip r:embed="rId16">
                        <a:clrChange>
                          <a:clrFrom>
                            <a:srgbClr val="00FFFF"/>
                          </a:clrFrom>
                          <a:clrTo>
                            <a:srgbClr val="00FFFF">
                              <a:alpha val="0"/>
                            </a:srgbClr>
                          </a:clrTo>
                        </a:clrChange>
                        <a:extLst>
                          <a:ext uri="{28A0092B-C50C-407E-A947-70E740481C1C}">
                            <a14:useLocalDpi xmlns:a14="http://schemas.microsoft.com/office/drawing/2010/main" val="0"/>
                          </a:ext>
                        </a:extLst>
                      </a:blip>
                      <a:srcRect/>
                      <a:stretch>
                        <a:fillRect/>
                      </a:stretch>
                    </p:blipFill>
                    <p:spPr bwMode="auto">
                      <a:xfrm>
                        <a:off x="533400" y="457200"/>
                        <a:ext cx="1771650" cy="1181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Tree>
    <p:extLst>
      <p:ext uri="{BB962C8B-B14F-4D97-AF65-F5344CB8AC3E}">
        <p14:creationId xmlns:p14="http://schemas.microsoft.com/office/powerpoint/2010/main" val="3270599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sp>
        <p:nvSpPr>
          <p:cNvPr id="4" name="Date Placeholder 3"/>
          <p:cNvSpPr>
            <a:spLocks noGrp="1"/>
          </p:cNvSpPr>
          <p:nvPr>
            <p:ph type="dt" sz="half" idx="10"/>
          </p:nvPr>
        </p:nvSpPr>
        <p:spPr/>
        <p:txBody>
          <a:bodyPr/>
          <a:lstStyle>
            <a:lvl1pPr>
              <a:defRPr/>
            </a:lvl1pPr>
          </a:lstStyle>
          <a:p>
            <a:fld id="{3D83E61D-575A-3F43-98F5-EFE6B31CA7FF}" type="datetime1">
              <a:rPr lang="en-CA" altLang="en-US" smtClean="0">
                <a:solidFill>
                  <a:srgbClr val="000000"/>
                </a:solidFill>
              </a:rPr>
              <a:t>19/03/2020</a:t>
            </a:fld>
            <a:endParaRPr lang="fr-CA" altLang="en-US" dirty="0">
              <a:solidFill>
                <a:srgbClr val="000000"/>
              </a:solidFill>
            </a:endParaRPr>
          </a:p>
        </p:txBody>
      </p:sp>
      <p:sp>
        <p:nvSpPr>
          <p:cNvPr id="5" name="Footer Placeholder 4"/>
          <p:cNvSpPr>
            <a:spLocks noGrp="1"/>
          </p:cNvSpPr>
          <p:nvPr>
            <p:ph type="ftr" sz="quarter" idx="11"/>
          </p:nvPr>
        </p:nvSpPr>
        <p:spPr/>
        <p:txBody>
          <a:bodyPr/>
          <a:lstStyle>
            <a:lvl1pPr>
              <a:defRPr/>
            </a:lvl1pPr>
          </a:lstStyle>
          <a:p>
            <a:r>
              <a:rPr lang="fr-CA" altLang="en-US">
                <a:solidFill>
                  <a:srgbClr val="000000"/>
                </a:solidFill>
              </a:rPr>
              <a:t>Dr Alain Beaulieu</a:t>
            </a:r>
          </a:p>
        </p:txBody>
      </p:sp>
      <p:sp>
        <p:nvSpPr>
          <p:cNvPr id="6" name="Slide Number Placeholder 5"/>
          <p:cNvSpPr>
            <a:spLocks noGrp="1"/>
          </p:cNvSpPr>
          <p:nvPr>
            <p:ph type="sldNum" sz="quarter" idx="12"/>
          </p:nvPr>
        </p:nvSpPr>
        <p:spPr/>
        <p:txBody>
          <a:bodyPr/>
          <a:lstStyle>
            <a:lvl1pPr>
              <a:defRPr/>
            </a:lvl1pPr>
          </a:lstStyle>
          <a:p>
            <a:fld id="{0F291162-72CC-4A71-AE98-B818C231D57D}" type="slidenum">
              <a:rPr lang="fr-CA" altLang="en-US">
                <a:solidFill>
                  <a:srgbClr val="000000"/>
                </a:solidFill>
              </a:rPr>
              <a:pPr/>
              <a:t>‹#›</a:t>
            </a:fld>
            <a:endParaRPr lang="fr-CA" altLang="en-US" dirty="0">
              <a:solidFill>
                <a:srgbClr val="000000"/>
              </a:solidFill>
            </a:endParaRPr>
          </a:p>
        </p:txBody>
      </p:sp>
    </p:spTree>
    <p:extLst>
      <p:ext uri="{BB962C8B-B14F-4D97-AF65-F5344CB8AC3E}">
        <p14:creationId xmlns:p14="http://schemas.microsoft.com/office/powerpoint/2010/main" val="19212393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28A1E4B2-DC12-4C46-A13D-D4BD0A8E9E00}" type="datetime1">
              <a:rPr lang="en-CA" altLang="en-US" smtClean="0">
                <a:solidFill>
                  <a:srgbClr val="000000"/>
                </a:solidFill>
              </a:rPr>
              <a:t>19/03/2020</a:t>
            </a:fld>
            <a:endParaRPr lang="fr-CA" altLang="en-US">
              <a:solidFill>
                <a:srgbClr val="000000"/>
              </a:solidFill>
            </a:endParaRPr>
          </a:p>
        </p:txBody>
      </p:sp>
      <p:sp>
        <p:nvSpPr>
          <p:cNvPr id="5" name="Footer Placeholder 4"/>
          <p:cNvSpPr>
            <a:spLocks noGrp="1"/>
          </p:cNvSpPr>
          <p:nvPr>
            <p:ph type="ftr" sz="quarter" idx="11"/>
          </p:nvPr>
        </p:nvSpPr>
        <p:spPr/>
        <p:txBody>
          <a:bodyPr/>
          <a:lstStyle>
            <a:lvl1pPr>
              <a:defRPr/>
            </a:lvl1pPr>
          </a:lstStyle>
          <a:p>
            <a:r>
              <a:rPr lang="fr-CA" altLang="en-US">
                <a:solidFill>
                  <a:srgbClr val="000000"/>
                </a:solidFill>
              </a:rPr>
              <a:t>Dr Alain Beaulieu</a:t>
            </a:r>
          </a:p>
        </p:txBody>
      </p:sp>
      <p:sp>
        <p:nvSpPr>
          <p:cNvPr id="6" name="Slide Number Placeholder 5"/>
          <p:cNvSpPr>
            <a:spLocks noGrp="1"/>
          </p:cNvSpPr>
          <p:nvPr>
            <p:ph type="sldNum" sz="quarter" idx="12"/>
          </p:nvPr>
        </p:nvSpPr>
        <p:spPr/>
        <p:txBody>
          <a:bodyPr/>
          <a:lstStyle>
            <a:lvl1pPr>
              <a:defRPr/>
            </a:lvl1pPr>
          </a:lstStyle>
          <a:p>
            <a:fld id="{3CAE7068-9ECA-48C9-8654-D845786175C8}" type="slidenum">
              <a:rPr lang="fr-CA" altLang="en-US">
                <a:solidFill>
                  <a:srgbClr val="000000"/>
                </a:solidFill>
              </a:rPr>
              <a:pPr/>
              <a:t>‹#›</a:t>
            </a:fld>
            <a:endParaRPr lang="fr-CA" altLang="en-US">
              <a:solidFill>
                <a:srgbClr val="000000"/>
              </a:solidFill>
            </a:endParaRPr>
          </a:p>
        </p:txBody>
      </p:sp>
    </p:spTree>
    <p:extLst>
      <p:ext uri="{BB962C8B-B14F-4D97-AF65-F5344CB8AC3E}">
        <p14:creationId xmlns:p14="http://schemas.microsoft.com/office/powerpoint/2010/main" val="18785323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p:cNvSpPr>
            <a:spLocks noGrp="1"/>
          </p:cNvSpPr>
          <p:nvPr>
            <p:ph type="dt" sz="half" idx="10"/>
          </p:nvPr>
        </p:nvSpPr>
        <p:spPr/>
        <p:txBody>
          <a:bodyPr/>
          <a:lstStyle>
            <a:lvl1pPr>
              <a:defRPr/>
            </a:lvl1pPr>
          </a:lstStyle>
          <a:p>
            <a:fld id="{CB3D6DC7-9F9C-F04A-860C-DFBCA976BFF9}" type="datetime1">
              <a:rPr lang="en-CA" altLang="en-US" smtClean="0">
                <a:solidFill>
                  <a:srgbClr val="000000"/>
                </a:solidFill>
              </a:rPr>
              <a:t>19/03/2020</a:t>
            </a:fld>
            <a:endParaRPr lang="fr-CA" altLang="en-US">
              <a:solidFill>
                <a:srgbClr val="000000"/>
              </a:solidFill>
            </a:endParaRPr>
          </a:p>
        </p:txBody>
      </p:sp>
      <p:sp>
        <p:nvSpPr>
          <p:cNvPr id="6" name="Footer Placeholder 5"/>
          <p:cNvSpPr>
            <a:spLocks noGrp="1"/>
          </p:cNvSpPr>
          <p:nvPr>
            <p:ph type="ftr" sz="quarter" idx="11"/>
          </p:nvPr>
        </p:nvSpPr>
        <p:spPr/>
        <p:txBody>
          <a:bodyPr/>
          <a:lstStyle>
            <a:lvl1pPr>
              <a:defRPr/>
            </a:lvl1pPr>
          </a:lstStyle>
          <a:p>
            <a:r>
              <a:rPr lang="fr-CA" altLang="en-US">
                <a:solidFill>
                  <a:srgbClr val="000000"/>
                </a:solidFill>
              </a:rPr>
              <a:t>Dr Alain Beaulieu</a:t>
            </a:r>
          </a:p>
        </p:txBody>
      </p:sp>
      <p:sp>
        <p:nvSpPr>
          <p:cNvPr id="7" name="Slide Number Placeholder 6"/>
          <p:cNvSpPr>
            <a:spLocks noGrp="1"/>
          </p:cNvSpPr>
          <p:nvPr>
            <p:ph type="sldNum" sz="quarter" idx="12"/>
          </p:nvPr>
        </p:nvSpPr>
        <p:spPr/>
        <p:txBody>
          <a:bodyPr/>
          <a:lstStyle>
            <a:lvl1pPr>
              <a:defRPr/>
            </a:lvl1pPr>
          </a:lstStyle>
          <a:p>
            <a:fld id="{5FB7D47B-3958-45F7-8C35-F6D9FE580964}" type="slidenum">
              <a:rPr lang="fr-CA" altLang="en-US">
                <a:solidFill>
                  <a:srgbClr val="000000"/>
                </a:solidFill>
              </a:rPr>
              <a:pPr/>
              <a:t>‹#›</a:t>
            </a:fld>
            <a:endParaRPr lang="fr-CA" altLang="en-US">
              <a:solidFill>
                <a:srgbClr val="000000"/>
              </a:solidFill>
            </a:endParaRPr>
          </a:p>
        </p:txBody>
      </p:sp>
    </p:spTree>
    <p:extLst>
      <p:ext uri="{BB962C8B-B14F-4D97-AF65-F5344CB8AC3E}">
        <p14:creationId xmlns:p14="http://schemas.microsoft.com/office/powerpoint/2010/main" val="13867795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p:cNvSpPr>
            <a:spLocks noGrp="1"/>
          </p:cNvSpPr>
          <p:nvPr>
            <p:ph type="dt" sz="half" idx="10"/>
          </p:nvPr>
        </p:nvSpPr>
        <p:spPr/>
        <p:txBody>
          <a:bodyPr/>
          <a:lstStyle>
            <a:lvl1pPr>
              <a:defRPr/>
            </a:lvl1pPr>
          </a:lstStyle>
          <a:p>
            <a:fld id="{CE7F553F-AF14-0448-9482-29334BCD200D}" type="datetime1">
              <a:rPr lang="en-CA" altLang="en-US" smtClean="0">
                <a:solidFill>
                  <a:srgbClr val="000000"/>
                </a:solidFill>
              </a:rPr>
              <a:t>19/03/2020</a:t>
            </a:fld>
            <a:endParaRPr lang="fr-CA" altLang="en-US">
              <a:solidFill>
                <a:srgbClr val="000000"/>
              </a:solidFill>
            </a:endParaRPr>
          </a:p>
        </p:txBody>
      </p:sp>
      <p:sp>
        <p:nvSpPr>
          <p:cNvPr id="8" name="Footer Placeholder 7"/>
          <p:cNvSpPr>
            <a:spLocks noGrp="1"/>
          </p:cNvSpPr>
          <p:nvPr>
            <p:ph type="ftr" sz="quarter" idx="11"/>
          </p:nvPr>
        </p:nvSpPr>
        <p:spPr/>
        <p:txBody>
          <a:bodyPr/>
          <a:lstStyle>
            <a:lvl1pPr>
              <a:defRPr/>
            </a:lvl1pPr>
          </a:lstStyle>
          <a:p>
            <a:r>
              <a:rPr lang="fr-CA" altLang="en-US">
                <a:solidFill>
                  <a:srgbClr val="000000"/>
                </a:solidFill>
              </a:rPr>
              <a:t>Dr Alain Beaulieu</a:t>
            </a:r>
          </a:p>
        </p:txBody>
      </p:sp>
      <p:sp>
        <p:nvSpPr>
          <p:cNvPr id="9" name="Slide Number Placeholder 8"/>
          <p:cNvSpPr>
            <a:spLocks noGrp="1"/>
          </p:cNvSpPr>
          <p:nvPr>
            <p:ph type="sldNum" sz="quarter" idx="12"/>
          </p:nvPr>
        </p:nvSpPr>
        <p:spPr/>
        <p:txBody>
          <a:bodyPr/>
          <a:lstStyle>
            <a:lvl1pPr>
              <a:defRPr/>
            </a:lvl1pPr>
          </a:lstStyle>
          <a:p>
            <a:fld id="{62A7CC5B-B510-4EC3-81D1-5DFCD586C9D5}" type="slidenum">
              <a:rPr lang="fr-CA" altLang="en-US">
                <a:solidFill>
                  <a:srgbClr val="000000"/>
                </a:solidFill>
              </a:rPr>
              <a:pPr/>
              <a:t>‹#›</a:t>
            </a:fld>
            <a:endParaRPr lang="fr-CA" altLang="en-US">
              <a:solidFill>
                <a:srgbClr val="000000"/>
              </a:solidFill>
            </a:endParaRPr>
          </a:p>
        </p:txBody>
      </p:sp>
    </p:spTree>
    <p:extLst>
      <p:ext uri="{BB962C8B-B14F-4D97-AF65-F5344CB8AC3E}">
        <p14:creationId xmlns:p14="http://schemas.microsoft.com/office/powerpoint/2010/main" val="3707756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Date Placeholder 2"/>
          <p:cNvSpPr>
            <a:spLocks noGrp="1"/>
          </p:cNvSpPr>
          <p:nvPr>
            <p:ph type="dt" sz="half" idx="10"/>
          </p:nvPr>
        </p:nvSpPr>
        <p:spPr/>
        <p:txBody>
          <a:bodyPr/>
          <a:lstStyle>
            <a:lvl1pPr>
              <a:defRPr/>
            </a:lvl1pPr>
          </a:lstStyle>
          <a:p>
            <a:fld id="{D942CBC9-9EFB-0F43-A455-C6668A35821C}" type="datetime1">
              <a:rPr lang="en-CA" altLang="en-US" smtClean="0">
                <a:solidFill>
                  <a:srgbClr val="000000"/>
                </a:solidFill>
              </a:rPr>
              <a:t>19/03/2020</a:t>
            </a:fld>
            <a:endParaRPr lang="fr-CA" altLang="en-US">
              <a:solidFill>
                <a:srgbClr val="000000"/>
              </a:solidFill>
            </a:endParaRPr>
          </a:p>
        </p:txBody>
      </p:sp>
      <p:sp>
        <p:nvSpPr>
          <p:cNvPr id="4" name="Footer Placeholder 3"/>
          <p:cNvSpPr>
            <a:spLocks noGrp="1"/>
          </p:cNvSpPr>
          <p:nvPr>
            <p:ph type="ftr" sz="quarter" idx="11"/>
          </p:nvPr>
        </p:nvSpPr>
        <p:spPr/>
        <p:txBody>
          <a:bodyPr/>
          <a:lstStyle>
            <a:lvl1pPr>
              <a:defRPr/>
            </a:lvl1pPr>
          </a:lstStyle>
          <a:p>
            <a:r>
              <a:rPr lang="fr-CA" altLang="en-US">
                <a:solidFill>
                  <a:srgbClr val="000000"/>
                </a:solidFill>
              </a:rPr>
              <a:t>Dr Alain Beaulieu</a:t>
            </a:r>
          </a:p>
        </p:txBody>
      </p:sp>
      <p:sp>
        <p:nvSpPr>
          <p:cNvPr id="5" name="Slide Number Placeholder 4"/>
          <p:cNvSpPr>
            <a:spLocks noGrp="1"/>
          </p:cNvSpPr>
          <p:nvPr>
            <p:ph type="sldNum" sz="quarter" idx="12"/>
          </p:nvPr>
        </p:nvSpPr>
        <p:spPr/>
        <p:txBody>
          <a:bodyPr/>
          <a:lstStyle>
            <a:lvl1pPr>
              <a:defRPr/>
            </a:lvl1pPr>
          </a:lstStyle>
          <a:p>
            <a:fld id="{DBBDA24B-8280-417D-A5C0-357762AE6CA8}" type="slidenum">
              <a:rPr lang="fr-CA" altLang="en-US">
                <a:solidFill>
                  <a:srgbClr val="000000"/>
                </a:solidFill>
              </a:rPr>
              <a:pPr/>
              <a:t>‹#›</a:t>
            </a:fld>
            <a:endParaRPr lang="fr-CA" altLang="en-US">
              <a:solidFill>
                <a:srgbClr val="000000"/>
              </a:solidFill>
            </a:endParaRPr>
          </a:p>
        </p:txBody>
      </p:sp>
    </p:spTree>
    <p:extLst>
      <p:ext uri="{BB962C8B-B14F-4D97-AF65-F5344CB8AC3E}">
        <p14:creationId xmlns:p14="http://schemas.microsoft.com/office/powerpoint/2010/main" val="4711945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EF006931-379F-094B-A4F4-D3DDBD9EFCB4}" type="datetime1">
              <a:rPr lang="en-CA" altLang="en-US" smtClean="0">
                <a:solidFill>
                  <a:srgbClr val="000000"/>
                </a:solidFill>
              </a:rPr>
              <a:t>19/03/2020</a:t>
            </a:fld>
            <a:endParaRPr lang="fr-CA" altLang="en-US">
              <a:solidFill>
                <a:srgbClr val="000000"/>
              </a:solidFill>
            </a:endParaRPr>
          </a:p>
        </p:txBody>
      </p:sp>
      <p:sp>
        <p:nvSpPr>
          <p:cNvPr id="3" name="Footer Placeholder 2"/>
          <p:cNvSpPr>
            <a:spLocks noGrp="1"/>
          </p:cNvSpPr>
          <p:nvPr>
            <p:ph type="ftr" sz="quarter" idx="11"/>
          </p:nvPr>
        </p:nvSpPr>
        <p:spPr/>
        <p:txBody>
          <a:bodyPr/>
          <a:lstStyle>
            <a:lvl1pPr>
              <a:defRPr/>
            </a:lvl1pPr>
          </a:lstStyle>
          <a:p>
            <a:r>
              <a:rPr lang="fr-CA" altLang="en-US">
                <a:solidFill>
                  <a:srgbClr val="000000"/>
                </a:solidFill>
              </a:rPr>
              <a:t>Dr Alain Beaulieu</a:t>
            </a:r>
          </a:p>
        </p:txBody>
      </p:sp>
      <p:sp>
        <p:nvSpPr>
          <p:cNvPr id="4" name="Slide Number Placeholder 3"/>
          <p:cNvSpPr>
            <a:spLocks noGrp="1"/>
          </p:cNvSpPr>
          <p:nvPr>
            <p:ph type="sldNum" sz="quarter" idx="12"/>
          </p:nvPr>
        </p:nvSpPr>
        <p:spPr/>
        <p:txBody>
          <a:bodyPr/>
          <a:lstStyle>
            <a:lvl1pPr>
              <a:defRPr/>
            </a:lvl1pPr>
          </a:lstStyle>
          <a:p>
            <a:fld id="{91292362-F2FC-40F1-B1D3-6DA07A44A32F}" type="slidenum">
              <a:rPr lang="fr-CA" altLang="en-US">
                <a:solidFill>
                  <a:srgbClr val="000000"/>
                </a:solidFill>
              </a:rPr>
              <a:pPr/>
              <a:t>‹#›</a:t>
            </a:fld>
            <a:endParaRPr lang="fr-CA" altLang="en-US">
              <a:solidFill>
                <a:srgbClr val="000000"/>
              </a:solidFill>
            </a:endParaRPr>
          </a:p>
        </p:txBody>
      </p:sp>
    </p:spTree>
    <p:extLst>
      <p:ext uri="{BB962C8B-B14F-4D97-AF65-F5344CB8AC3E}">
        <p14:creationId xmlns:p14="http://schemas.microsoft.com/office/powerpoint/2010/main" val="23888380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slideLayout" Target="../slideLayouts/slideLayout15.xml"/><Relationship Id="rId1" Type="http://schemas.openxmlformats.org/officeDocument/2006/relationships/slideLayout" Target="../slideLayouts/slideLayout14.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fr-CA" altLang="en-US"/>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fr-CA" altLang="en-US" dirty="0"/>
              <a:t>Click to </a:t>
            </a:r>
            <a:r>
              <a:rPr lang="fr-CA" altLang="en-US" dirty="0" err="1"/>
              <a:t>edit</a:t>
            </a:r>
            <a:r>
              <a:rPr lang="fr-CA" altLang="en-US" dirty="0"/>
              <a:t> Master </a:t>
            </a:r>
            <a:r>
              <a:rPr lang="fr-CA" altLang="en-US" dirty="0" err="1"/>
              <a:t>text</a:t>
            </a:r>
            <a:r>
              <a:rPr lang="fr-CA" altLang="en-US" dirty="0"/>
              <a:t> styles</a:t>
            </a:r>
          </a:p>
          <a:p>
            <a:pPr lvl="1"/>
            <a:r>
              <a:rPr lang="fr-CA" altLang="en-US" dirty="0"/>
              <a:t>Second </a:t>
            </a:r>
            <a:r>
              <a:rPr lang="fr-CA" altLang="en-US" dirty="0" err="1"/>
              <a:t>level</a:t>
            </a:r>
            <a:endParaRPr lang="fr-CA" altLang="en-US" dirty="0"/>
          </a:p>
          <a:p>
            <a:pPr lvl="2"/>
            <a:r>
              <a:rPr lang="fr-CA" altLang="en-US" dirty="0" err="1"/>
              <a:t>Third</a:t>
            </a:r>
            <a:r>
              <a:rPr lang="fr-CA" altLang="en-US" dirty="0"/>
              <a:t> </a:t>
            </a:r>
            <a:r>
              <a:rPr lang="fr-CA" altLang="en-US" dirty="0" err="1"/>
              <a:t>level</a:t>
            </a:r>
            <a:endParaRPr lang="fr-CA" altLang="en-US" dirty="0"/>
          </a:p>
          <a:p>
            <a:pPr lvl="3"/>
            <a:r>
              <a:rPr lang="fr-CA" altLang="en-US" dirty="0" err="1"/>
              <a:t>Fourth</a:t>
            </a:r>
            <a:r>
              <a:rPr lang="fr-CA" altLang="en-US" dirty="0"/>
              <a:t> </a:t>
            </a:r>
            <a:r>
              <a:rPr lang="fr-CA" altLang="en-US" dirty="0" err="1"/>
              <a:t>level</a:t>
            </a:r>
            <a:endParaRPr lang="fr-CA" altLang="en-US" dirty="0"/>
          </a:p>
          <a:p>
            <a:pPr lvl="4"/>
            <a:r>
              <a:rPr lang="fr-CA" altLang="en-US" dirty="0" err="1"/>
              <a:t>Fifth</a:t>
            </a:r>
            <a:r>
              <a:rPr lang="fr-CA" altLang="en-US" dirty="0"/>
              <a:t> </a:t>
            </a:r>
            <a:r>
              <a:rPr lang="fr-CA" altLang="en-US" dirty="0" err="1"/>
              <a:t>level</a:t>
            </a:r>
            <a:endParaRPr lang="fr-CA" altLang="en-US" dirty="0"/>
          </a:p>
        </p:txBody>
      </p:sp>
      <p:sp>
        <p:nvSpPr>
          <p:cNvPr id="1028" name="Rectangle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pPr fontAlgn="base">
              <a:spcBef>
                <a:spcPct val="0"/>
              </a:spcBef>
              <a:spcAft>
                <a:spcPct val="0"/>
              </a:spcAft>
            </a:pPr>
            <a:fld id="{0215CE9E-07A7-BF4A-A1C6-01A1B0223E86}" type="datetime1">
              <a:rPr lang="en-CA" altLang="en-US" smtClean="0">
                <a:solidFill>
                  <a:srgbClr val="000000"/>
                </a:solidFill>
              </a:rPr>
              <a:t>19/03/2020</a:t>
            </a:fld>
            <a:endParaRPr lang="fr-CA" altLang="en-US" dirty="0">
              <a:solidFill>
                <a:srgbClr val="000000"/>
              </a:solidFill>
            </a:endParaRPr>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pPr fontAlgn="base">
              <a:spcBef>
                <a:spcPct val="0"/>
              </a:spcBef>
              <a:spcAft>
                <a:spcPct val="0"/>
              </a:spcAft>
            </a:pPr>
            <a:r>
              <a:rPr lang="fr-CA" altLang="en-US" dirty="0">
                <a:solidFill>
                  <a:srgbClr val="000000"/>
                </a:solidFill>
              </a:rPr>
              <a:t>Dr Alain Beaulieu</a:t>
            </a: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pPr fontAlgn="base">
              <a:spcBef>
                <a:spcPct val="0"/>
              </a:spcBef>
              <a:spcAft>
                <a:spcPct val="0"/>
              </a:spcAft>
            </a:pPr>
            <a:fld id="{A242B984-0FA7-4C5C-A1AF-397236A629D1}" type="slidenum">
              <a:rPr lang="fr-CA" altLang="en-US">
                <a:solidFill>
                  <a:srgbClr val="000000"/>
                </a:solidFill>
              </a:rPr>
              <a:pPr fontAlgn="base">
                <a:spcBef>
                  <a:spcPct val="0"/>
                </a:spcBef>
                <a:spcAft>
                  <a:spcPct val="0"/>
                </a:spcAft>
              </a:pPr>
              <a:t>‹#›</a:t>
            </a:fld>
            <a:endParaRPr lang="fr-CA" altLang="en-US">
              <a:solidFill>
                <a:srgbClr val="000000"/>
              </a:solidFill>
            </a:endParaRPr>
          </a:p>
        </p:txBody>
      </p:sp>
    </p:spTree>
    <p:extLst>
      <p:ext uri="{BB962C8B-B14F-4D97-AF65-F5344CB8AC3E}">
        <p14:creationId xmlns:p14="http://schemas.microsoft.com/office/powerpoint/2010/main" val="1825853370"/>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Lst>
  <p:hf sldNum="0" hdr="0" ftr="0" dt="0"/>
  <p:txStyles>
    <p:titleStyle>
      <a:lvl1pPr algn="ctr" rtl="0" fontAlgn="base">
        <a:spcBef>
          <a:spcPct val="0"/>
        </a:spcBef>
        <a:spcAft>
          <a:spcPct val="0"/>
        </a:spcAft>
        <a:defRPr sz="3600" b="1" u="sng">
          <a:solidFill>
            <a:srgbClr val="A50021"/>
          </a:solidFill>
          <a:latin typeface="+mj-lt"/>
          <a:ea typeface="+mj-ea"/>
          <a:cs typeface="+mj-cs"/>
        </a:defRPr>
      </a:lvl1pPr>
      <a:lvl2pPr algn="ctr" rtl="0" fontAlgn="base">
        <a:spcBef>
          <a:spcPct val="0"/>
        </a:spcBef>
        <a:spcAft>
          <a:spcPct val="0"/>
        </a:spcAft>
        <a:defRPr sz="3600" b="1" u="sng">
          <a:solidFill>
            <a:srgbClr val="A50021"/>
          </a:solidFill>
          <a:latin typeface="Times New Roman" pitchFamily="18" charset="0"/>
        </a:defRPr>
      </a:lvl2pPr>
      <a:lvl3pPr algn="ctr" rtl="0" fontAlgn="base">
        <a:spcBef>
          <a:spcPct val="0"/>
        </a:spcBef>
        <a:spcAft>
          <a:spcPct val="0"/>
        </a:spcAft>
        <a:defRPr sz="3600" b="1" u="sng">
          <a:solidFill>
            <a:srgbClr val="A50021"/>
          </a:solidFill>
          <a:latin typeface="Times New Roman" pitchFamily="18" charset="0"/>
        </a:defRPr>
      </a:lvl3pPr>
      <a:lvl4pPr algn="ctr" rtl="0" fontAlgn="base">
        <a:spcBef>
          <a:spcPct val="0"/>
        </a:spcBef>
        <a:spcAft>
          <a:spcPct val="0"/>
        </a:spcAft>
        <a:defRPr sz="3600" b="1" u="sng">
          <a:solidFill>
            <a:srgbClr val="A50021"/>
          </a:solidFill>
          <a:latin typeface="Times New Roman" pitchFamily="18" charset="0"/>
        </a:defRPr>
      </a:lvl4pPr>
      <a:lvl5pPr algn="ctr" rtl="0" fontAlgn="base">
        <a:spcBef>
          <a:spcPct val="0"/>
        </a:spcBef>
        <a:spcAft>
          <a:spcPct val="0"/>
        </a:spcAft>
        <a:defRPr sz="3600" b="1" u="sng">
          <a:solidFill>
            <a:srgbClr val="A50021"/>
          </a:solidFill>
          <a:latin typeface="Times New Roman" pitchFamily="18" charset="0"/>
        </a:defRPr>
      </a:lvl5pPr>
      <a:lvl6pPr marL="457200" algn="ctr" rtl="0" fontAlgn="base">
        <a:spcBef>
          <a:spcPct val="0"/>
        </a:spcBef>
        <a:spcAft>
          <a:spcPct val="0"/>
        </a:spcAft>
        <a:defRPr sz="3600" b="1" u="sng">
          <a:solidFill>
            <a:srgbClr val="A50021"/>
          </a:solidFill>
          <a:latin typeface="Times New Roman" pitchFamily="18" charset="0"/>
        </a:defRPr>
      </a:lvl6pPr>
      <a:lvl7pPr marL="914400" algn="ctr" rtl="0" fontAlgn="base">
        <a:spcBef>
          <a:spcPct val="0"/>
        </a:spcBef>
        <a:spcAft>
          <a:spcPct val="0"/>
        </a:spcAft>
        <a:defRPr sz="3600" b="1" u="sng">
          <a:solidFill>
            <a:srgbClr val="A50021"/>
          </a:solidFill>
          <a:latin typeface="Times New Roman" pitchFamily="18" charset="0"/>
        </a:defRPr>
      </a:lvl7pPr>
      <a:lvl8pPr marL="1371600" algn="ctr" rtl="0" fontAlgn="base">
        <a:spcBef>
          <a:spcPct val="0"/>
        </a:spcBef>
        <a:spcAft>
          <a:spcPct val="0"/>
        </a:spcAft>
        <a:defRPr sz="3600" b="1" u="sng">
          <a:solidFill>
            <a:srgbClr val="A50021"/>
          </a:solidFill>
          <a:latin typeface="Times New Roman" pitchFamily="18" charset="0"/>
        </a:defRPr>
      </a:lvl8pPr>
      <a:lvl9pPr marL="1828800" algn="ctr" rtl="0" fontAlgn="base">
        <a:spcBef>
          <a:spcPct val="0"/>
        </a:spcBef>
        <a:spcAft>
          <a:spcPct val="0"/>
        </a:spcAft>
        <a:defRPr sz="3600" b="1" u="sng">
          <a:solidFill>
            <a:srgbClr val="A50021"/>
          </a:solidFill>
          <a:latin typeface="Times New Roman" pitchFamily="18" charset="0"/>
        </a:defRPr>
      </a:lvl9pPr>
    </p:titleStyle>
    <p:bodyStyle>
      <a:lvl1pPr marL="342900" indent="-342900" algn="l" rtl="0" fontAlgn="base">
        <a:spcBef>
          <a:spcPct val="20000"/>
        </a:spcBef>
        <a:spcAft>
          <a:spcPct val="0"/>
        </a:spcAft>
        <a:buChar char="•"/>
        <a:defRPr sz="2800">
          <a:solidFill>
            <a:schemeClr val="tx1"/>
          </a:solidFill>
          <a:latin typeface="+mn-lt"/>
          <a:ea typeface="+mn-ea"/>
          <a:cs typeface="+mn-cs"/>
        </a:defRPr>
      </a:lvl1pPr>
      <a:lvl2pPr marL="742950" indent="-285750" algn="l" rtl="0" fontAlgn="base">
        <a:spcBef>
          <a:spcPct val="20000"/>
        </a:spcBef>
        <a:spcAft>
          <a:spcPct val="0"/>
        </a:spcAft>
        <a:buFont typeface="Wingdings" pitchFamily="2" charset="2"/>
        <a:buChar char="Ø"/>
        <a:defRPr sz="2400">
          <a:solidFill>
            <a:srgbClr val="000099"/>
          </a:solidFill>
          <a:latin typeface="+mn-lt"/>
        </a:defRPr>
      </a:lvl2pPr>
      <a:lvl3pPr marL="1143000" indent="-228600" algn="l" rtl="0" fontAlgn="base">
        <a:spcBef>
          <a:spcPct val="20000"/>
        </a:spcBef>
        <a:spcAft>
          <a:spcPct val="0"/>
        </a:spcAft>
        <a:buChar char="•"/>
        <a:defRPr sz="2000">
          <a:solidFill>
            <a:srgbClr val="008000"/>
          </a:solidFill>
          <a:latin typeface="+mn-lt"/>
        </a:defRPr>
      </a:lvl3pPr>
      <a:lvl4pPr marL="1600200" indent="-228600" algn="l" rtl="0" fontAlgn="base">
        <a:spcBef>
          <a:spcPct val="20000"/>
        </a:spcBef>
        <a:spcAft>
          <a:spcPct val="0"/>
        </a:spcAft>
        <a:buFont typeface="Wingdings" pitchFamily="2" charset="2"/>
        <a:buChar char="Ø"/>
        <a:defRPr sz="2000">
          <a:solidFill>
            <a:srgbClr val="008000"/>
          </a:solidFill>
          <a:latin typeface="+mn-lt"/>
        </a:defRPr>
      </a:lvl4pPr>
      <a:lvl5pPr marL="2057400" indent="-228600" algn="l" rtl="0" fontAlgn="base">
        <a:spcBef>
          <a:spcPct val="20000"/>
        </a:spcBef>
        <a:spcAft>
          <a:spcPct val="0"/>
        </a:spcAft>
        <a:buChar char="•"/>
        <a:defRPr sz="2000">
          <a:solidFill>
            <a:srgbClr val="008000"/>
          </a:solidFill>
          <a:latin typeface="+mn-lt"/>
        </a:defRPr>
      </a:lvl5pPr>
      <a:lvl6pPr marL="2514600" indent="-228600" algn="l" rtl="0" fontAlgn="base">
        <a:spcBef>
          <a:spcPct val="20000"/>
        </a:spcBef>
        <a:spcAft>
          <a:spcPct val="0"/>
        </a:spcAft>
        <a:buChar char="•"/>
        <a:defRPr sz="2000">
          <a:solidFill>
            <a:srgbClr val="008000"/>
          </a:solidFill>
          <a:latin typeface="+mn-lt"/>
        </a:defRPr>
      </a:lvl6pPr>
      <a:lvl7pPr marL="2971800" indent="-228600" algn="l" rtl="0" fontAlgn="base">
        <a:spcBef>
          <a:spcPct val="20000"/>
        </a:spcBef>
        <a:spcAft>
          <a:spcPct val="0"/>
        </a:spcAft>
        <a:buChar char="•"/>
        <a:defRPr sz="2000">
          <a:solidFill>
            <a:srgbClr val="008000"/>
          </a:solidFill>
          <a:latin typeface="+mn-lt"/>
        </a:defRPr>
      </a:lvl7pPr>
      <a:lvl8pPr marL="3429000" indent="-228600" algn="l" rtl="0" fontAlgn="base">
        <a:spcBef>
          <a:spcPct val="20000"/>
        </a:spcBef>
        <a:spcAft>
          <a:spcPct val="0"/>
        </a:spcAft>
        <a:buChar char="•"/>
        <a:defRPr sz="2000">
          <a:solidFill>
            <a:srgbClr val="008000"/>
          </a:solidFill>
          <a:latin typeface="+mn-lt"/>
        </a:defRPr>
      </a:lvl8pPr>
      <a:lvl9pPr marL="3886200" indent="-228600" algn="l" rtl="0" fontAlgn="base">
        <a:spcBef>
          <a:spcPct val="20000"/>
        </a:spcBef>
        <a:spcAft>
          <a:spcPct val="0"/>
        </a:spcAft>
        <a:buChar char="•"/>
        <a:defRPr sz="2000">
          <a:solidFill>
            <a:srgbClr val="008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755576" y="116632"/>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fr-CA" altLang="en-US"/>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r-CA" altLang="en-US"/>
              <a:t>Click to edit Master text styles</a:t>
            </a:r>
          </a:p>
          <a:p>
            <a:pPr lvl="1"/>
            <a:r>
              <a:rPr lang="fr-CA" altLang="en-US"/>
              <a:t>Second level</a:t>
            </a:r>
          </a:p>
          <a:p>
            <a:pPr lvl="2"/>
            <a:r>
              <a:rPr lang="fr-CA" altLang="en-US"/>
              <a:t>Third level</a:t>
            </a:r>
          </a:p>
          <a:p>
            <a:pPr lvl="3"/>
            <a:r>
              <a:rPr lang="fr-CA" altLang="en-US"/>
              <a:t>Fourth level</a:t>
            </a:r>
          </a:p>
          <a:p>
            <a:pPr lvl="4"/>
            <a:r>
              <a:rPr lang="fr-CA" altLang="en-US"/>
              <a:t>Fifth level</a:t>
            </a: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a:defRPr sz="1400">
                <a:solidFill>
                  <a:srgbClr val="000000"/>
                </a:solidFill>
                <a:cs typeface="Arial" panose="020B0604020202020204" pitchFamily="34" charset="0"/>
              </a:defRPr>
            </a:lvl1pPr>
          </a:lstStyle>
          <a:p>
            <a:pPr fontAlgn="base">
              <a:spcBef>
                <a:spcPct val="0"/>
              </a:spcBef>
              <a:spcAft>
                <a:spcPct val="0"/>
              </a:spcAft>
              <a:defRPr/>
            </a:pPr>
            <a:fld id="{1D40917A-A489-4E74-B474-80595E59A7CA}" type="slidenum">
              <a:rPr lang="fr-CA" altLang="en-US">
                <a:ea typeface="MS PGothic" panose="020B0600070205080204" pitchFamily="34" charset="-128"/>
              </a:rPr>
              <a:pPr fontAlgn="base">
                <a:spcBef>
                  <a:spcPct val="0"/>
                </a:spcBef>
                <a:spcAft>
                  <a:spcPct val="0"/>
                </a:spcAft>
                <a:defRPr/>
              </a:pPr>
              <a:t>‹#›</a:t>
            </a:fld>
            <a:endParaRPr lang="fr-CA" altLang="en-US">
              <a:ea typeface="MS PGothic" panose="020B0600070205080204" pitchFamily="34" charset="-128"/>
            </a:endParaRPr>
          </a:p>
        </p:txBody>
      </p:sp>
    </p:spTree>
    <p:extLst>
      <p:ext uri="{BB962C8B-B14F-4D97-AF65-F5344CB8AC3E}">
        <p14:creationId xmlns:p14="http://schemas.microsoft.com/office/powerpoint/2010/main" val="3929044684"/>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Lst>
  <p:hf hdr="0" ftr="0" dt="0"/>
  <p:txStyles>
    <p:titleStyle>
      <a:lvl1pPr algn="ctr" rtl="0" eaLnBrk="0" fontAlgn="base" hangingPunct="0">
        <a:spcBef>
          <a:spcPct val="0"/>
        </a:spcBef>
        <a:spcAft>
          <a:spcPct val="0"/>
        </a:spcAft>
        <a:defRPr sz="3600" b="1" u="sng">
          <a:solidFill>
            <a:srgbClr val="A50021"/>
          </a:solidFill>
          <a:latin typeface="+mj-lt"/>
          <a:ea typeface="MS PGothic" panose="020B0600070205080204" pitchFamily="34" charset="-128"/>
          <a:cs typeface="ＭＳ Ｐゴシック" charset="0"/>
        </a:defRPr>
      </a:lvl1pPr>
      <a:lvl2pPr algn="ctr" rtl="0" eaLnBrk="0" fontAlgn="base" hangingPunct="0">
        <a:spcBef>
          <a:spcPct val="0"/>
        </a:spcBef>
        <a:spcAft>
          <a:spcPct val="0"/>
        </a:spcAft>
        <a:defRPr sz="3600" b="1" u="sng">
          <a:solidFill>
            <a:srgbClr val="A50021"/>
          </a:solidFill>
          <a:latin typeface="Times New Roman" pitchFamily="18" charset="0"/>
          <a:ea typeface="MS PGothic" panose="020B0600070205080204" pitchFamily="34" charset="-128"/>
          <a:cs typeface="ＭＳ Ｐゴシック" charset="0"/>
        </a:defRPr>
      </a:lvl2pPr>
      <a:lvl3pPr algn="ctr" rtl="0" eaLnBrk="0" fontAlgn="base" hangingPunct="0">
        <a:spcBef>
          <a:spcPct val="0"/>
        </a:spcBef>
        <a:spcAft>
          <a:spcPct val="0"/>
        </a:spcAft>
        <a:defRPr sz="3600" b="1" u="sng">
          <a:solidFill>
            <a:srgbClr val="A50021"/>
          </a:solidFill>
          <a:latin typeface="Times New Roman" pitchFamily="18" charset="0"/>
          <a:ea typeface="MS PGothic" panose="020B0600070205080204" pitchFamily="34" charset="-128"/>
          <a:cs typeface="ＭＳ Ｐゴシック" charset="0"/>
        </a:defRPr>
      </a:lvl3pPr>
      <a:lvl4pPr algn="ctr" rtl="0" eaLnBrk="0" fontAlgn="base" hangingPunct="0">
        <a:spcBef>
          <a:spcPct val="0"/>
        </a:spcBef>
        <a:spcAft>
          <a:spcPct val="0"/>
        </a:spcAft>
        <a:defRPr sz="3600" b="1" u="sng">
          <a:solidFill>
            <a:srgbClr val="A50021"/>
          </a:solidFill>
          <a:latin typeface="Times New Roman" pitchFamily="18" charset="0"/>
          <a:ea typeface="MS PGothic" panose="020B0600070205080204" pitchFamily="34" charset="-128"/>
          <a:cs typeface="ＭＳ Ｐゴシック" charset="0"/>
        </a:defRPr>
      </a:lvl4pPr>
      <a:lvl5pPr algn="ctr" rtl="0" eaLnBrk="0" fontAlgn="base" hangingPunct="0">
        <a:spcBef>
          <a:spcPct val="0"/>
        </a:spcBef>
        <a:spcAft>
          <a:spcPct val="0"/>
        </a:spcAft>
        <a:defRPr sz="3600" b="1" u="sng">
          <a:solidFill>
            <a:srgbClr val="A50021"/>
          </a:solidFill>
          <a:latin typeface="Times New Roman" pitchFamily="18" charset="0"/>
          <a:ea typeface="MS PGothic" panose="020B0600070205080204" pitchFamily="34" charset="-128"/>
          <a:cs typeface="ＭＳ Ｐゴシック" charset="0"/>
        </a:defRPr>
      </a:lvl5pPr>
      <a:lvl6pPr marL="457200" algn="ctr" rtl="0" fontAlgn="base">
        <a:spcBef>
          <a:spcPct val="0"/>
        </a:spcBef>
        <a:spcAft>
          <a:spcPct val="0"/>
        </a:spcAft>
        <a:defRPr sz="3600" b="1" u="sng">
          <a:solidFill>
            <a:srgbClr val="A50021"/>
          </a:solidFill>
          <a:latin typeface="Times New Roman" pitchFamily="18" charset="0"/>
        </a:defRPr>
      </a:lvl6pPr>
      <a:lvl7pPr marL="914400" algn="ctr" rtl="0" fontAlgn="base">
        <a:spcBef>
          <a:spcPct val="0"/>
        </a:spcBef>
        <a:spcAft>
          <a:spcPct val="0"/>
        </a:spcAft>
        <a:defRPr sz="3600" b="1" u="sng">
          <a:solidFill>
            <a:srgbClr val="A50021"/>
          </a:solidFill>
          <a:latin typeface="Times New Roman" pitchFamily="18" charset="0"/>
        </a:defRPr>
      </a:lvl7pPr>
      <a:lvl8pPr marL="1371600" algn="ctr" rtl="0" fontAlgn="base">
        <a:spcBef>
          <a:spcPct val="0"/>
        </a:spcBef>
        <a:spcAft>
          <a:spcPct val="0"/>
        </a:spcAft>
        <a:defRPr sz="3600" b="1" u="sng">
          <a:solidFill>
            <a:srgbClr val="A50021"/>
          </a:solidFill>
          <a:latin typeface="Times New Roman" pitchFamily="18" charset="0"/>
        </a:defRPr>
      </a:lvl8pPr>
      <a:lvl9pPr marL="1828800" algn="ctr" rtl="0" fontAlgn="base">
        <a:spcBef>
          <a:spcPct val="0"/>
        </a:spcBef>
        <a:spcAft>
          <a:spcPct val="0"/>
        </a:spcAft>
        <a:defRPr sz="3600" b="1" u="sng">
          <a:solidFill>
            <a:srgbClr val="A50021"/>
          </a:solidFill>
          <a:latin typeface="Times New Roman" pitchFamily="18" charset="0"/>
        </a:defRPr>
      </a:lvl9pPr>
    </p:titleStyle>
    <p:bodyStyle>
      <a:lvl1pPr marL="342900" indent="-342900" algn="l" rtl="0" eaLnBrk="0" fontAlgn="base" hangingPunct="0">
        <a:spcBef>
          <a:spcPct val="20000"/>
        </a:spcBef>
        <a:spcAft>
          <a:spcPct val="0"/>
        </a:spcAft>
        <a:buChar char="•"/>
        <a:defRPr sz="2800">
          <a:solidFill>
            <a:schemeClr val="tx1"/>
          </a:solidFill>
          <a:latin typeface="+mn-lt"/>
          <a:ea typeface="MS PGothic" panose="020B0600070205080204" pitchFamily="34" charset="-128"/>
          <a:cs typeface="ＭＳ Ｐゴシック" charset="0"/>
        </a:defRPr>
      </a:lvl1pPr>
      <a:lvl2pPr marL="742950" indent="-285750" algn="l" rtl="0" eaLnBrk="0" fontAlgn="base" hangingPunct="0">
        <a:spcBef>
          <a:spcPct val="20000"/>
        </a:spcBef>
        <a:spcAft>
          <a:spcPct val="0"/>
        </a:spcAft>
        <a:buFont typeface="Wingdings" panose="05000000000000000000" pitchFamily="2" charset="2"/>
        <a:buChar char="Ø"/>
        <a:defRPr sz="2400">
          <a:solidFill>
            <a:srgbClr val="000099"/>
          </a:solidFill>
          <a:latin typeface="+mn-lt"/>
          <a:ea typeface="MS PGothic" panose="020B0600070205080204" pitchFamily="34" charset="-128"/>
        </a:defRPr>
      </a:lvl2pPr>
      <a:lvl3pPr marL="1143000" indent="-228600" algn="l" rtl="0" eaLnBrk="0" fontAlgn="base" hangingPunct="0">
        <a:spcBef>
          <a:spcPct val="20000"/>
        </a:spcBef>
        <a:spcAft>
          <a:spcPct val="0"/>
        </a:spcAft>
        <a:buChar char="•"/>
        <a:defRPr sz="2000">
          <a:solidFill>
            <a:srgbClr val="008000"/>
          </a:solidFill>
          <a:latin typeface="+mn-lt"/>
          <a:ea typeface="MS PGothic" panose="020B0600070205080204" pitchFamily="34" charset="-128"/>
        </a:defRPr>
      </a:lvl3pPr>
      <a:lvl4pPr marL="1600200" indent="-228600" algn="l" rtl="0" eaLnBrk="0" fontAlgn="base" hangingPunct="0">
        <a:spcBef>
          <a:spcPct val="20000"/>
        </a:spcBef>
        <a:spcAft>
          <a:spcPct val="0"/>
        </a:spcAft>
        <a:buFont typeface="Wingdings" panose="05000000000000000000" pitchFamily="2" charset="2"/>
        <a:buChar char="Ø"/>
        <a:defRPr sz="2000">
          <a:solidFill>
            <a:srgbClr val="008000"/>
          </a:solidFill>
          <a:latin typeface="+mn-lt"/>
          <a:ea typeface="MS PGothic" panose="020B0600070205080204" pitchFamily="34" charset="-128"/>
        </a:defRPr>
      </a:lvl4pPr>
      <a:lvl5pPr marL="2057400" indent="-228600" algn="l" rtl="0" eaLnBrk="0" fontAlgn="base" hangingPunct="0">
        <a:spcBef>
          <a:spcPct val="20000"/>
        </a:spcBef>
        <a:spcAft>
          <a:spcPct val="0"/>
        </a:spcAft>
        <a:buChar char="•"/>
        <a:defRPr sz="2000">
          <a:solidFill>
            <a:srgbClr val="008000"/>
          </a:solidFill>
          <a:latin typeface="+mn-lt"/>
          <a:ea typeface="MS PGothic" panose="020B0600070205080204" pitchFamily="34" charset="-128"/>
        </a:defRPr>
      </a:lvl5pPr>
      <a:lvl6pPr marL="2514600" indent="-228600" algn="l" rtl="0" fontAlgn="base">
        <a:spcBef>
          <a:spcPct val="20000"/>
        </a:spcBef>
        <a:spcAft>
          <a:spcPct val="0"/>
        </a:spcAft>
        <a:buChar char="•"/>
        <a:defRPr sz="2000">
          <a:solidFill>
            <a:srgbClr val="008000"/>
          </a:solidFill>
          <a:latin typeface="+mn-lt"/>
        </a:defRPr>
      </a:lvl6pPr>
      <a:lvl7pPr marL="2971800" indent="-228600" algn="l" rtl="0" fontAlgn="base">
        <a:spcBef>
          <a:spcPct val="20000"/>
        </a:spcBef>
        <a:spcAft>
          <a:spcPct val="0"/>
        </a:spcAft>
        <a:buChar char="•"/>
        <a:defRPr sz="2000">
          <a:solidFill>
            <a:srgbClr val="008000"/>
          </a:solidFill>
          <a:latin typeface="+mn-lt"/>
        </a:defRPr>
      </a:lvl7pPr>
      <a:lvl8pPr marL="3429000" indent="-228600" algn="l" rtl="0" fontAlgn="base">
        <a:spcBef>
          <a:spcPct val="20000"/>
        </a:spcBef>
        <a:spcAft>
          <a:spcPct val="0"/>
        </a:spcAft>
        <a:buChar char="•"/>
        <a:defRPr sz="2000">
          <a:solidFill>
            <a:srgbClr val="008000"/>
          </a:solidFill>
          <a:latin typeface="+mn-lt"/>
        </a:defRPr>
      </a:lvl8pPr>
      <a:lvl9pPr marL="3886200" indent="-228600" algn="l" rtl="0" fontAlgn="base">
        <a:spcBef>
          <a:spcPct val="20000"/>
        </a:spcBef>
        <a:spcAft>
          <a:spcPct val="0"/>
        </a:spcAft>
        <a:buChar char="•"/>
        <a:defRPr sz="2000">
          <a:solidFill>
            <a:srgbClr val="008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pPr algn="ctr" eaLnBrk="1" hangingPunct="1"/>
            <a:r>
              <a:rPr lang="en-US" altLang="en-US" dirty="0"/>
              <a:t>EEE 335</a:t>
            </a:r>
            <a:br>
              <a:rPr lang="en-US" altLang="en-US" dirty="0"/>
            </a:br>
            <a:r>
              <a:rPr lang="en-US" altLang="en-US" sz="4000" dirty="0"/>
              <a:t>Principles of Operating Systems</a:t>
            </a:r>
          </a:p>
        </p:txBody>
      </p:sp>
      <p:sp>
        <p:nvSpPr>
          <p:cNvPr id="5" name="Subtitle 1">
            <a:extLst>
              <a:ext uri="{FF2B5EF4-FFF2-40B4-BE49-F238E27FC236}">
                <a16:creationId xmlns="" xmlns:a16="http://schemas.microsoft.com/office/drawing/2014/main" id="{789FE9FB-7C16-459B-8395-AA3480055116}"/>
              </a:ext>
            </a:extLst>
          </p:cNvPr>
          <p:cNvSpPr>
            <a:spLocks noGrp="1"/>
          </p:cNvSpPr>
          <p:nvPr>
            <p:ph type="subTitle" idx="1"/>
          </p:nvPr>
        </p:nvSpPr>
        <p:spPr>
          <a:xfrm>
            <a:off x="1287000" y="4854198"/>
            <a:ext cx="6400800" cy="1752600"/>
          </a:xfrm>
        </p:spPr>
        <p:txBody>
          <a:bodyPr/>
          <a:lstStyle/>
          <a:p>
            <a:r>
              <a:rPr lang="en-CA" dirty="0"/>
              <a:t>Segmentation</a:t>
            </a:r>
          </a:p>
          <a:p>
            <a:r>
              <a:rPr lang="en-CA" sz="2000" dirty="0"/>
              <a:t>(Modern Operating Systems 3.7)</a:t>
            </a:r>
          </a:p>
        </p:txBody>
      </p:sp>
    </p:spTree>
    <p:extLst>
      <p:ext uri="{BB962C8B-B14F-4D97-AF65-F5344CB8AC3E}">
        <p14:creationId xmlns:p14="http://schemas.microsoft.com/office/powerpoint/2010/main" val="19964199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2E8C303-28E5-4710-A6CD-0936180D58F2}"/>
              </a:ext>
            </a:extLst>
          </p:cNvPr>
          <p:cNvSpPr>
            <a:spLocks noGrp="1"/>
          </p:cNvSpPr>
          <p:nvPr>
            <p:ph type="title"/>
          </p:nvPr>
        </p:nvSpPr>
        <p:spPr>
          <a:xfrm>
            <a:off x="0" y="260648"/>
            <a:ext cx="9144000" cy="555848"/>
          </a:xfrm>
        </p:spPr>
        <p:txBody>
          <a:bodyPr/>
          <a:lstStyle/>
          <a:p>
            <a:r>
              <a:rPr lang="en-CA" dirty="0"/>
              <a:t>Intel example – Segmented Memory Model</a:t>
            </a:r>
          </a:p>
        </p:txBody>
      </p:sp>
      <p:pic>
        <p:nvPicPr>
          <p:cNvPr id="3" name="Picture 2">
            <a:extLst>
              <a:ext uri="{FF2B5EF4-FFF2-40B4-BE49-F238E27FC236}">
                <a16:creationId xmlns="" xmlns:a16="http://schemas.microsoft.com/office/drawing/2014/main" id="{9B54447E-A355-47F1-887C-0E1988C1986F}"/>
              </a:ext>
            </a:extLst>
          </p:cNvPr>
          <p:cNvPicPr>
            <a:picLocks noChangeAspect="1"/>
          </p:cNvPicPr>
          <p:nvPr/>
        </p:nvPicPr>
        <p:blipFill>
          <a:blip r:embed="rId3"/>
          <a:stretch>
            <a:fillRect/>
          </a:stretch>
        </p:blipFill>
        <p:spPr>
          <a:xfrm>
            <a:off x="1150057" y="837043"/>
            <a:ext cx="7993943" cy="4944610"/>
          </a:xfrm>
          <a:prstGeom prst="rect">
            <a:avLst/>
          </a:prstGeom>
        </p:spPr>
      </p:pic>
      <p:sp>
        <p:nvSpPr>
          <p:cNvPr id="5" name="Rectangle 4">
            <a:extLst>
              <a:ext uri="{FF2B5EF4-FFF2-40B4-BE49-F238E27FC236}">
                <a16:creationId xmlns="" xmlns:a16="http://schemas.microsoft.com/office/drawing/2014/main" id="{CA810A22-D9EA-44CE-9A2A-A91A299154AC}"/>
              </a:ext>
            </a:extLst>
          </p:cNvPr>
          <p:cNvSpPr/>
          <p:nvPr/>
        </p:nvSpPr>
        <p:spPr>
          <a:xfrm>
            <a:off x="1150057" y="6515522"/>
            <a:ext cx="6843886" cy="276999"/>
          </a:xfrm>
          <a:prstGeom prst="rect">
            <a:avLst/>
          </a:prstGeom>
        </p:spPr>
        <p:txBody>
          <a:bodyPr wrap="square">
            <a:spAutoFit/>
          </a:bodyPr>
          <a:lstStyle/>
          <a:p>
            <a:pPr algn="ctr"/>
            <a:r>
              <a:rPr lang="en-CA" sz="1200" dirty="0" smtClean="0"/>
              <a:t>https</a:t>
            </a:r>
            <a:r>
              <a:rPr lang="en-CA" sz="1200" dirty="0"/>
              <a:t>://software.intel.com/sites/default/files/managed/39/c5/325462-sdm-vol-1-2abcd-3abcd.pdf</a:t>
            </a:r>
          </a:p>
        </p:txBody>
      </p:sp>
      <p:sp>
        <p:nvSpPr>
          <p:cNvPr id="6" name="Rectangle 5">
            <a:extLst>
              <a:ext uri="{FF2B5EF4-FFF2-40B4-BE49-F238E27FC236}">
                <a16:creationId xmlns="" xmlns:a16="http://schemas.microsoft.com/office/drawing/2014/main" id="{C0871866-04F0-4D76-B4B6-CF698F54DFC4}"/>
              </a:ext>
            </a:extLst>
          </p:cNvPr>
          <p:cNvSpPr/>
          <p:nvPr/>
        </p:nvSpPr>
        <p:spPr>
          <a:xfrm>
            <a:off x="395536" y="3712633"/>
            <a:ext cx="3024336" cy="2585323"/>
          </a:xfrm>
          <a:prstGeom prst="rect">
            <a:avLst/>
          </a:prstGeom>
        </p:spPr>
        <p:txBody>
          <a:bodyPr wrap="square">
            <a:spAutoFit/>
          </a:bodyPr>
          <a:lstStyle/>
          <a:p>
            <a:pPr marL="285750" indent="-285750">
              <a:buFont typeface="Arial" panose="020B0604020202020204" pitchFamily="34" charset="0"/>
              <a:buChar char="•"/>
            </a:pPr>
            <a:r>
              <a:rPr lang="en-US" dirty="0"/>
              <a:t>Memory appears to a program as a group of independent address spaces called segments.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i="1" dirty="0"/>
              <a:t>Code</a:t>
            </a:r>
            <a:r>
              <a:rPr lang="en-US" dirty="0"/>
              <a:t>, </a:t>
            </a:r>
            <a:r>
              <a:rPr lang="en-US" b="1" i="1" dirty="0"/>
              <a:t>data</a:t>
            </a:r>
            <a:r>
              <a:rPr lang="en-US" dirty="0"/>
              <a:t>, and </a:t>
            </a:r>
            <a:r>
              <a:rPr lang="en-US" b="1" i="1" dirty="0"/>
              <a:t>stacks</a:t>
            </a:r>
            <a:r>
              <a:rPr lang="en-US" dirty="0"/>
              <a:t> are typically contained in separate segments. </a:t>
            </a:r>
          </a:p>
          <a:p>
            <a:endParaRPr lang="en-CA" dirty="0"/>
          </a:p>
        </p:txBody>
      </p:sp>
    </p:spTree>
    <p:extLst>
      <p:ext uri="{BB962C8B-B14F-4D97-AF65-F5344CB8AC3E}">
        <p14:creationId xmlns:p14="http://schemas.microsoft.com/office/powerpoint/2010/main" val="21767421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Text Box 375"/>
          <p:cNvSpPr txBox="1">
            <a:spLocks noChangeArrowheads="1"/>
          </p:cNvSpPr>
          <p:nvPr/>
        </p:nvSpPr>
        <p:spPr bwMode="auto">
          <a:xfrm>
            <a:off x="533400" y="6324600"/>
            <a:ext cx="4038600" cy="3667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sz="1800" b="1" dirty="0">
                <a:latin typeface="Arial" panose="020B0604020202020204" pitchFamily="34" charset="0"/>
              </a:rPr>
              <a:t>            logical address space</a:t>
            </a:r>
          </a:p>
        </p:txBody>
      </p:sp>
      <p:sp>
        <p:nvSpPr>
          <p:cNvPr id="10245" name="Rectangle 2"/>
          <p:cNvSpPr>
            <a:spLocks noGrp="1" noChangeArrowheads="1"/>
          </p:cNvSpPr>
          <p:nvPr>
            <p:ph type="title"/>
          </p:nvPr>
        </p:nvSpPr>
        <p:spPr>
          <a:xfrm>
            <a:off x="154132" y="107120"/>
            <a:ext cx="6843233" cy="796239"/>
          </a:xfrm>
        </p:spPr>
        <p:txBody>
          <a:bodyPr/>
          <a:lstStyle/>
          <a:p>
            <a:pPr eaLnBrk="1" hangingPunct="1"/>
            <a:r>
              <a:rPr lang="en-US" altLang="en-US" dirty="0"/>
              <a:t>Segmentation – another view</a:t>
            </a:r>
          </a:p>
        </p:txBody>
      </p:sp>
      <p:sp>
        <p:nvSpPr>
          <p:cNvPr id="10246" name="AutoShape 5"/>
          <p:cNvSpPr>
            <a:spLocks noChangeArrowheads="1"/>
          </p:cNvSpPr>
          <p:nvPr/>
        </p:nvSpPr>
        <p:spPr bwMode="auto">
          <a:xfrm>
            <a:off x="342900" y="1124743"/>
            <a:ext cx="4114800" cy="5272881"/>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10247" name="Rectangle 7"/>
          <p:cNvSpPr>
            <a:spLocks noChangeArrowheads="1"/>
          </p:cNvSpPr>
          <p:nvPr/>
        </p:nvSpPr>
        <p:spPr bwMode="auto">
          <a:xfrm>
            <a:off x="762000" y="1291432"/>
            <a:ext cx="1828800" cy="609600"/>
          </a:xfrm>
          <a:prstGeom prst="rect">
            <a:avLst/>
          </a:prstGeom>
          <a:solidFill>
            <a:srgbClr val="FFC000"/>
          </a:solidFill>
          <a:ln w="9525">
            <a:solidFill>
              <a:schemeClr val="tx1"/>
            </a:solidFill>
            <a:miter lim="800000"/>
            <a:headEnd/>
            <a:tailEnd/>
          </a:ln>
        </p:spPr>
        <p:txBody>
          <a:bodyPr wrap="none" lIns="0" rIns="0"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en-US" sz="1800" dirty="0">
                <a:latin typeface="Arial" panose="020B0604020202020204" pitchFamily="34" charset="0"/>
              </a:rPr>
              <a:t>subroutine</a:t>
            </a:r>
          </a:p>
        </p:txBody>
      </p:sp>
      <p:sp>
        <p:nvSpPr>
          <p:cNvPr id="10248" name="Rectangle 8"/>
          <p:cNvSpPr>
            <a:spLocks noChangeArrowheads="1"/>
          </p:cNvSpPr>
          <p:nvPr/>
        </p:nvSpPr>
        <p:spPr bwMode="auto">
          <a:xfrm>
            <a:off x="618258" y="3229190"/>
            <a:ext cx="685800" cy="1905000"/>
          </a:xfrm>
          <a:prstGeom prst="rect">
            <a:avLst/>
          </a:prstGeom>
          <a:solidFill>
            <a:srgbClr val="7030A0"/>
          </a:solidFill>
          <a:ln w="9525">
            <a:solidFill>
              <a:schemeClr val="tx1"/>
            </a:solidFill>
            <a:miter lim="800000"/>
            <a:headEnd/>
            <a:tailEnd/>
          </a:ln>
        </p:spPr>
        <p:txBody>
          <a:bodyPr wrap="none" lIns="0" rIns="0"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en-US" sz="1800" dirty="0">
                <a:solidFill>
                  <a:schemeClr val="bg1"/>
                </a:solidFill>
                <a:latin typeface="Arial" panose="020B0604020202020204" pitchFamily="34" charset="0"/>
              </a:rPr>
              <a:t>sqrt</a:t>
            </a:r>
          </a:p>
        </p:txBody>
      </p:sp>
      <p:sp>
        <p:nvSpPr>
          <p:cNvPr id="10249" name="Rectangle 9"/>
          <p:cNvSpPr>
            <a:spLocks noChangeArrowheads="1"/>
          </p:cNvSpPr>
          <p:nvPr/>
        </p:nvSpPr>
        <p:spPr bwMode="auto">
          <a:xfrm>
            <a:off x="3262745" y="1581943"/>
            <a:ext cx="914400" cy="1371600"/>
          </a:xfrm>
          <a:prstGeom prst="rect">
            <a:avLst/>
          </a:prstGeom>
          <a:solidFill>
            <a:srgbClr val="C00000"/>
          </a:solidFill>
          <a:ln w="9525">
            <a:solidFill>
              <a:schemeClr val="tx1"/>
            </a:solidFill>
            <a:miter lim="800000"/>
            <a:headEnd/>
            <a:tailEnd/>
          </a:ln>
        </p:spPr>
        <p:txBody>
          <a:bodyPr wrap="none" lIns="0" rIns="0"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en-US" sz="1800">
                <a:solidFill>
                  <a:schemeClr val="bg1"/>
                </a:solidFill>
                <a:latin typeface="Arial" panose="020B0604020202020204" pitchFamily="34" charset="0"/>
              </a:rPr>
              <a:t>stack</a:t>
            </a:r>
          </a:p>
        </p:txBody>
      </p:sp>
      <p:sp>
        <p:nvSpPr>
          <p:cNvPr id="10250" name="Rectangle 10"/>
          <p:cNvSpPr>
            <a:spLocks noChangeArrowheads="1"/>
          </p:cNvSpPr>
          <p:nvPr/>
        </p:nvSpPr>
        <p:spPr bwMode="auto">
          <a:xfrm>
            <a:off x="2419350" y="4640262"/>
            <a:ext cx="1828800" cy="1371600"/>
          </a:xfrm>
          <a:prstGeom prst="rect">
            <a:avLst/>
          </a:prstGeom>
          <a:solidFill>
            <a:srgbClr val="92D050"/>
          </a:solidFill>
          <a:ln w="9525">
            <a:solidFill>
              <a:schemeClr val="tx1"/>
            </a:solidFill>
            <a:miter lim="800000"/>
            <a:headEnd/>
            <a:tailEnd/>
          </a:ln>
        </p:spPr>
        <p:txBody>
          <a:bodyPr wrap="none" lIns="0" rIns="0"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en-US" sz="1800">
                <a:latin typeface="Arial" panose="020B0604020202020204" pitchFamily="34" charset="0"/>
              </a:rPr>
              <a:t>symbol table</a:t>
            </a:r>
          </a:p>
        </p:txBody>
      </p:sp>
      <p:sp>
        <p:nvSpPr>
          <p:cNvPr id="10251" name="Rectangle 11"/>
          <p:cNvSpPr>
            <a:spLocks noChangeArrowheads="1"/>
          </p:cNvSpPr>
          <p:nvPr/>
        </p:nvSpPr>
        <p:spPr bwMode="auto">
          <a:xfrm>
            <a:off x="1676400" y="2438400"/>
            <a:ext cx="1219200" cy="1752600"/>
          </a:xfrm>
          <a:prstGeom prst="rect">
            <a:avLst/>
          </a:prstGeom>
          <a:solidFill>
            <a:srgbClr val="0070C0"/>
          </a:solidFill>
          <a:ln w="9525">
            <a:solidFill>
              <a:schemeClr val="tx1"/>
            </a:solidFill>
            <a:miter lim="800000"/>
            <a:headEnd/>
            <a:tailEnd/>
          </a:ln>
        </p:spPr>
        <p:txBody>
          <a:bodyPr wrap="none" lIns="0" rIns="0"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en-US" sz="1800">
                <a:solidFill>
                  <a:schemeClr val="bg1"/>
                </a:solidFill>
                <a:latin typeface="Arial" panose="020B0604020202020204" pitchFamily="34" charset="0"/>
              </a:rPr>
              <a:t>main</a:t>
            </a:r>
          </a:p>
          <a:p>
            <a:pPr algn="ctr" eaLnBrk="1" hangingPunct="1"/>
            <a:r>
              <a:rPr lang="en-US" altLang="en-US" sz="1800">
                <a:solidFill>
                  <a:schemeClr val="bg1"/>
                </a:solidFill>
                <a:latin typeface="Arial" panose="020B0604020202020204" pitchFamily="34" charset="0"/>
              </a:rPr>
              <a:t>program</a:t>
            </a:r>
          </a:p>
        </p:txBody>
      </p:sp>
      <p:sp>
        <p:nvSpPr>
          <p:cNvPr id="10252" name="Text Box 12"/>
          <p:cNvSpPr txBox="1">
            <a:spLocks noChangeArrowheads="1"/>
          </p:cNvSpPr>
          <p:nvPr/>
        </p:nvSpPr>
        <p:spPr bwMode="auto">
          <a:xfrm>
            <a:off x="838200" y="1824832"/>
            <a:ext cx="1600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pPr>
            <a:r>
              <a:rPr lang="en-US" altLang="en-US" sz="2000">
                <a:latin typeface="Arial" panose="020B0604020202020204" pitchFamily="34" charset="0"/>
              </a:rPr>
              <a:t>segment 0</a:t>
            </a:r>
          </a:p>
        </p:txBody>
      </p:sp>
      <p:sp>
        <p:nvSpPr>
          <p:cNvPr id="10253" name="Text Box 13"/>
          <p:cNvSpPr txBox="1">
            <a:spLocks noChangeArrowheads="1"/>
          </p:cNvSpPr>
          <p:nvPr/>
        </p:nvSpPr>
        <p:spPr bwMode="auto">
          <a:xfrm>
            <a:off x="2957945" y="2877343"/>
            <a:ext cx="1600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pPr>
            <a:r>
              <a:rPr lang="en-US" altLang="en-US" sz="2000">
                <a:latin typeface="Arial" panose="020B0604020202020204" pitchFamily="34" charset="0"/>
              </a:rPr>
              <a:t>segment 1</a:t>
            </a:r>
          </a:p>
        </p:txBody>
      </p:sp>
      <p:sp>
        <p:nvSpPr>
          <p:cNvPr id="10254" name="Text Box 14"/>
          <p:cNvSpPr txBox="1">
            <a:spLocks noChangeArrowheads="1"/>
          </p:cNvSpPr>
          <p:nvPr/>
        </p:nvSpPr>
        <p:spPr bwMode="auto">
          <a:xfrm>
            <a:off x="1499755" y="4114800"/>
            <a:ext cx="1600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pPr>
            <a:r>
              <a:rPr lang="en-US" altLang="en-US" sz="2000" dirty="0">
                <a:latin typeface="Arial" panose="020B0604020202020204" pitchFamily="34" charset="0"/>
              </a:rPr>
              <a:t>segment 2</a:t>
            </a:r>
          </a:p>
        </p:txBody>
      </p:sp>
      <p:sp>
        <p:nvSpPr>
          <p:cNvPr id="10255" name="Text Box 15"/>
          <p:cNvSpPr txBox="1">
            <a:spLocks noChangeArrowheads="1"/>
          </p:cNvSpPr>
          <p:nvPr/>
        </p:nvSpPr>
        <p:spPr bwMode="auto">
          <a:xfrm>
            <a:off x="2621973" y="5931622"/>
            <a:ext cx="1600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pPr>
            <a:r>
              <a:rPr lang="en-US" altLang="en-US" sz="2000" dirty="0">
                <a:latin typeface="Arial" panose="020B0604020202020204" pitchFamily="34" charset="0"/>
              </a:rPr>
              <a:t>segment 3</a:t>
            </a:r>
          </a:p>
        </p:txBody>
      </p:sp>
      <p:sp>
        <p:nvSpPr>
          <p:cNvPr id="10256" name="Text Box 16"/>
          <p:cNvSpPr txBox="1">
            <a:spLocks noChangeArrowheads="1"/>
          </p:cNvSpPr>
          <p:nvPr/>
        </p:nvSpPr>
        <p:spPr bwMode="auto">
          <a:xfrm>
            <a:off x="256309" y="5122283"/>
            <a:ext cx="1600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pPr>
            <a:r>
              <a:rPr lang="en-US" altLang="en-US" sz="2000" dirty="0">
                <a:latin typeface="Arial" panose="020B0604020202020204" pitchFamily="34" charset="0"/>
              </a:rPr>
              <a:t>segment 4</a:t>
            </a:r>
          </a:p>
        </p:txBody>
      </p:sp>
      <p:graphicFrame>
        <p:nvGraphicFramePr>
          <p:cNvPr id="71862" name="Group 182"/>
          <p:cNvGraphicFramePr>
            <a:graphicFrameLocks noGrp="1"/>
          </p:cNvGraphicFramePr>
          <p:nvPr>
            <p:extLst>
              <p:ext uri="{D42A27DB-BD31-4B8C-83A1-F6EECF244321}">
                <p14:modId xmlns:p14="http://schemas.microsoft.com/office/powerpoint/2010/main" val="380387880"/>
              </p:ext>
            </p:extLst>
          </p:nvPr>
        </p:nvGraphicFramePr>
        <p:xfrm>
          <a:off x="4648200" y="3124200"/>
          <a:ext cx="1447800" cy="1676400"/>
        </p:xfrm>
        <a:graphic>
          <a:graphicData uri="http://schemas.openxmlformats.org/drawingml/2006/table">
            <a:tbl>
              <a:tblPr/>
              <a:tblGrid>
                <a:gridCol w="184150">
                  <a:extLst>
                    <a:ext uri="{9D8B030D-6E8A-4147-A177-3AD203B41FA5}">
                      <a16:colId xmlns="" xmlns:a16="http://schemas.microsoft.com/office/drawing/2014/main" val="20000"/>
                    </a:ext>
                  </a:extLst>
                </a:gridCol>
                <a:gridCol w="614363">
                  <a:extLst>
                    <a:ext uri="{9D8B030D-6E8A-4147-A177-3AD203B41FA5}">
                      <a16:colId xmlns="" xmlns:a16="http://schemas.microsoft.com/office/drawing/2014/main" val="20001"/>
                    </a:ext>
                  </a:extLst>
                </a:gridCol>
                <a:gridCol w="649287">
                  <a:extLst>
                    <a:ext uri="{9D8B030D-6E8A-4147-A177-3AD203B41FA5}">
                      <a16:colId xmlns="" xmlns:a16="http://schemas.microsoft.com/office/drawing/2014/main" val="20002"/>
                    </a:ext>
                  </a:extLst>
                </a:gridCol>
              </a:tblGrid>
              <a:tr h="2794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endParaRPr kumimoji="0" lang="fr-CA" sz="1800" b="0" i="0" u="none" strike="noStrike" cap="none" normalizeH="0" baseline="0">
                        <a:ln>
                          <a:noFill/>
                        </a:ln>
                        <a:solidFill>
                          <a:schemeClr val="tx1"/>
                        </a:solidFill>
                        <a:effectLst/>
                        <a:latin typeface="Arial" charset="0"/>
                      </a:endParaRPr>
                    </a:p>
                  </a:txBody>
                  <a:tcPr marL="0" marR="45720" marT="0" marB="0" anchor="ctr" horzOverflow="overflow">
                    <a:lnL cap="flat">
                      <a:noFill/>
                    </a:lnL>
                    <a:lnR w="12700" cap="flat" cmpd="sng" algn="ctr">
                      <a:solidFill>
                        <a:schemeClr val="tx1"/>
                      </a:solidFill>
                      <a:prstDash val="solid"/>
                      <a:round/>
                      <a:headEnd type="none" w="med" len="med"/>
                      <a:tailEnd type="none" w="med" len="med"/>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1800" b="0" i="0" u="none" strike="noStrike" cap="none" normalizeH="0" baseline="0">
                          <a:ln>
                            <a:noFill/>
                          </a:ln>
                          <a:solidFill>
                            <a:schemeClr val="tx1"/>
                          </a:solidFill>
                          <a:effectLst/>
                          <a:latin typeface="Arial" charset="0"/>
                        </a:rPr>
                        <a:t>limit</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1800" b="0" i="0" u="none" strike="noStrike" cap="none" normalizeH="0" baseline="0">
                          <a:ln>
                            <a:noFill/>
                          </a:ln>
                          <a:solidFill>
                            <a:schemeClr val="tx1"/>
                          </a:solidFill>
                          <a:effectLst/>
                          <a:latin typeface="Arial" charset="0"/>
                        </a:rPr>
                        <a:t>base</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 xmlns:a16="http://schemas.microsoft.com/office/drawing/2014/main" val="10000"/>
                  </a:ext>
                </a:extLst>
              </a:tr>
              <a:tr h="279400">
                <a:tc>
                  <a:txBody>
                    <a:bodyPr/>
                    <a:lstStyle/>
                    <a:p>
                      <a:pPr marL="0" marR="0" lvl="0" indent="0" algn="r"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1800" b="0" i="0" u="none" strike="noStrike" cap="none" normalizeH="0" baseline="0">
                          <a:ln>
                            <a:noFill/>
                          </a:ln>
                          <a:solidFill>
                            <a:schemeClr val="tx1"/>
                          </a:solidFill>
                          <a:effectLst/>
                          <a:latin typeface="Arial" charset="0"/>
                        </a:rPr>
                        <a:t>0</a:t>
                      </a:r>
                    </a:p>
                  </a:txBody>
                  <a:tcPr marL="0" marR="45720" marT="0" marB="0" anchor="ct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1800" b="0" i="0" u="none" strike="noStrike" cap="none" normalizeH="0" baseline="0" dirty="0">
                          <a:ln>
                            <a:noFill/>
                          </a:ln>
                          <a:solidFill>
                            <a:schemeClr val="tx1"/>
                          </a:solidFill>
                          <a:effectLst/>
                          <a:latin typeface="Arial" charset="0"/>
                        </a:rPr>
                        <a:t>1000</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1800" b="0" i="0" u="none" strike="noStrike" cap="none" normalizeH="0" baseline="0" dirty="0">
                          <a:ln>
                            <a:noFill/>
                          </a:ln>
                          <a:solidFill>
                            <a:schemeClr val="tx1"/>
                          </a:solidFill>
                          <a:effectLst/>
                          <a:latin typeface="Arial" charset="0"/>
                        </a:rPr>
                        <a:t>1400</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extLst>
                  <a:ext uri="{0D108BD9-81ED-4DB2-BD59-A6C34878D82A}">
                    <a16:rowId xmlns="" xmlns:a16="http://schemas.microsoft.com/office/drawing/2014/main" val="10001"/>
                  </a:ext>
                </a:extLst>
              </a:tr>
              <a:tr h="279400">
                <a:tc>
                  <a:txBody>
                    <a:bodyPr/>
                    <a:lstStyle/>
                    <a:p>
                      <a:pPr marL="0" marR="0" lvl="0" indent="0" algn="r"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1800" b="0" i="0" u="none" strike="noStrike" cap="none" normalizeH="0" baseline="0">
                          <a:ln>
                            <a:noFill/>
                          </a:ln>
                          <a:solidFill>
                            <a:schemeClr val="tx1"/>
                          </a:solidFill>
                          <a:effectLst/>
                          <a:latin typeface="Arial" charset="0"/>
                        </a:rPr>
                        <a:t>1</a:t>
                      </a:r>
                    </a:p>
                  </a:txBody>
                  <a:tcPr marL="0" marR="45720" marT="0" marB="0" anchor="ct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1800" b="0" i="0" u="none" strike="noStrike" cap="none" normalizeH="0" baseline="0" dirty="0">
                          <a:ln>
                            <a:noFill/>
                          </a:ln>
                          <a:solidFill>
                            <a:schemeClr val="bg1"/>
                          </a:solidFill>
                          <a:effectLst/>
                          <a:latin typeface="Arial" charset="0"/>
                        </a:rPr>
                        <a:t>400</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0000"/>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1800" b="0" i="0" u="none" strike="noStrike" cap="none" normalizeH="0" baseline="0" dirty="0">
                          <a:ln>
                            <a:noFill/>
                          </a:ln>
                          <a:solidFill>
                            <a:schemeClr val="bg1"/>
                          </a:solidFill>
                          <a:effectLst/>
                          <a:latin typeface="Arial" charset="0"/>
                        </a:rPr>
                        <a:t>6300</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0000"/>
                    </a:solidFill>
                  </a:tcPr>
                </a:tc>
                <a:extLst>
                  <a:ext uri="{0D108BD9-81ED-4DB2-BD59-A6C34878D82A}">
                    <a16:rowId xmlns="" xmlns:a16="http://schemas.microsoft.com/office/drawing/2014/main" val="10002"/>
                  </a:ext>
                </a:extLst>
              </a:tr>
              <a:tr h="279400">
                <a:tc>
                  <a:txBody>
                    <a:bodyPr/>
                    <a:lstStyle/>
                    <a:p>
                      <a:pPr marL="0" marR="0" lvl="0" indent="0" algn="r"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1800" b="0" i="0" u="none" strike="noStrike" cap="none" normalizeH="0" baseline="0">
                          <a:ln>
                            <a:noFill/>
                          </a:ln>
                          <a:solidFill>
                            <a:schemeClr val="tx1"/>
                          </a:solidFill>
                          <a:effectLst/>
                          <a:latin typeface="Arial" charset="0"/>
                        </a:rPr>
                        <a:t>2</a:t>
                      </a:r>
                    </a:p>
                  </a:txBody>
                  <a:tcPr marL="0" marR="45720" marT="0" marB="0" anchor="ct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1800" b="0" i="0" u="none" strike="noStrike" cap="none" normalizeH="0" baseline="0" dirty="0">
                          <a:ln>
                            <a:noFill/>
                          </a:ln>
                          <a:solidFill>
                            <a:schemeClr val="tx1"/>
                          </a:solidFill>
                          <a:effectLst/>
                          <a:latin typeface="Arial" charset="0"/>
                        </a:rPr>
                        <a:t>400</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1800" b="0" i="0" u="none" strike="noStrike" cap="none" normalizeH="0" baseline="0" dirty="0">
                          <a:ln>
                            <a:noFill/>
                          </a:ln>
                          <a:solidFill>
                            <a:schemeClr val="tx1"/>
                          </a:solidFill>
                          <a:effectLst/>
                          <a:latin typeface="Arial" charset="0"/>
                        </a:rPr>
                        <a:t>4300</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extLst>
                  <a:ext uri="{0D108BD9-81ED-4DB2-BD59-A6C34878D82A}">
                    <a16:rowId xmlns="" xmlns:a16="http://schemas.microsoft.com/office/drawing/2014/main" val="10003"/>
                  </a:ext>
                </a:extLst>
              </a:tr>
              <a:tr h="279400">
                <a:tc>
                  <a:txBody>
                    <a:bodyPr/>
                    <a:lstStyle/>
                    <a:p>
                      <a:pPr marL="0" marR="0" lvl="0" indent="0" algn="r"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1800" b="0" i="0" u="none" strike="noStrike" cap="none" normalizeH="0" baseline="0">
                          <a:ln>
                            <a:noFill/>
                          </a:ln>
                          <a:solidFill>
                            <a:schemeClr val="tx1"/>
                          </a:solidFill>
                          <a:effectLst/>
                          <a:latin typeface="Arial" charset="0"/>
                        </a:rPr>
                        <a:t>3</a:t>
                      </a:r>
                    </a:p>
                  </a:txBody>
                  <a:tcPr marL="0" marR="45720" marT="0" marB="0" anchor="ct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1800" b="0" i="0" u="none" strike="noStrike" cap="none" normalizeH="0" baseline="0" dirty="0">
                          <a:ln>
                            <a:noFill/>
                          </a:ln>
                          <a:solidFill>
                            <a:schemeClr val="tx1"/>
                          </a:solidFill>
                          <a:effectLst/>
                          <a:latin typeface="Arial" charset="0"/>
                        </a:rPr>
                        <a:t>1100</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2D050"/>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1800" b="0" i="0" u="none" strike="noStrike" cap="none" normalizeH="0" baseline="0" dirty="0">
                          <a:ln>
                            <a:noFill/>
                          </a:ln>
                          <a:solidFill>
                            <a:schemeClr val="tx1"/>
                          </a:solidFill>
                          <a:effectLst/>
                          <a:latin typeface="Arial" charset="0"/>
                        </a:rPr>
                        <a:t>3200</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2D050"/>
                    </a:solidFill>
                  </a:tcPr>
                </a:tc>
                <a:extLst>
                  <a:ext uri="{0D108BD9-81ED-4DB2-BD59-A6C34878D82A}">
                    <a16:rowId xmlns="" xmlns:a16="http://schemas.microsoft.com/office/drawing/2014/main" val="10004"/>
                  </a:ext>
                </a:extLst>
              </a:tr>
              <a:tr h="279400">
                <a:tc>
                  <a:txBody>
                    <a:bodyPr/>
                    <a:lstStyle/>
                    <a:p>
                      <a:pPr marL="0" marR="0" lvl="0" indent="0" algn="r"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1800" b="0" i="0" u="none" strike="noStrike" cap="none" normalizeH="0" baseline="0">
                          <a:ln>
                            <a:noFill/>
                          </a:ln>
                          <a:solidFill>
                            <a:schemeClr val="tx1"/>
                          </a:solidFill>
                          <a:effectLst/>
                          <a:latin typeface="Arial" charset="0"/>
                        </a:rPr>
                        <a:t>4</a:t>
                      </a:r>
                    </a:p>
                  </a:txBody>
                  <a:tcPr marL="0" marR="45720" marT="0" marB="0" anchor="ctr" horzOverflow="overflow">
                    <a:lnL cap="flat">
                      <a:noFill/>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1800" b="0" i="0" u="none" strike="noStrike" cap="none" normalizeH="0" baseline="0" dirty="0">
                          <a:ln>
                            <a:noFill/>
                          </a:ln>
                          <a:solidFill>
                            <a:schemeClr val="bg1"/>
                          </a:solidFill>
                          <a:effectLst/>
                          <a:latin typeface="Arial" charset="0"/>
                        </a:rPr>
                        <a:t>1000</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030A0"/>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1800" b="0" i="0" u="none" strike="noStrike" cap="none" normalizeH="0" baseline="0" dirty="0">
                          <a:ln>
                            <a:noFill/>
                          </a:ln>
                          <a:solidFill>
                            <a:schemeClr val="bg1"/>
                          </a:solidFill>
                          <a:effectLst/>
                          <a:latin typeface="Arial" charset="0"/>
                        </a:rPr>
                        <a:t>4700</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030A0"/>
                    </a:solidFill>
                  </a:tcPr>
                </a:tc>
                <a:extLst>
                  <a:ext uri="{0D108BD9-81ED-4DB2-BD59-A6C34878D82A}">
                    <a16:rowId xmlns="" xmlns:a16="http://schemas.microsoft.com/office/drawing/2014/main" val="10005"/>
                  </a:ext>
                </a:extLst>
              </a:tr>
            </a:tbl>
          </a:graphicData>
        </a:graphic>
      </p:graphicFrame>
      <p:graphicFrame>
        <p:nvGraphicFramePr>
          <p:cNvPr id="72059" name="Group 379"/>
          <p:cNvGraphicFramePr>
            <a:graphicFrameLocks noGrp="1"/>
          </p:cNvGraphicFramePr>
          <p:nvPr>
            <p:extLst>
              <p:ext uri="{D42A27DB-BD31-4B8C-83A1-F6EECF244321}">
                <p14:modId xmlns:p14="http://schemas.microsoft.com/office/powerpoint/2010/main" val="3469229797"/>
              </p:ext>
            </p:extLst>
          </p:nvPr>
        </p:nvGraphicFramePr>
        <p:xfrm>
          <a:off x="6659660" y="25399"/>
          <a:ext cx="762000" cy="6584951"/>
        </p:xfrm>
        <a:graphic>
          <a:graphicData uri="http://schemas.openxmlformats.org/drawingml/2006/table">
            <a:tbl>
              <a:tblPr/>
              <a:tblGrid>
                <a:gridCol w="762000">
                  <a:extLst>
                    <a:ext uri="{9D8B030D-6E8A-4147-A177-3AD203B41FA5}">
                      <a16:colId xmlns="" xmlns:a16="http://schemas.microsoft.com/office/drawing/2014/main" val="20000"/>
                    </a:ext>
                  </a:extLst>
                </a:gridCol>
              </a:tblGrid>
              <a:tr h="1523853">
                <a:tc>
                  <a:txBody>
                    <a:bodyPr/>
                    <a:lstStyle/>
                    <a:p>
                      <a:pPr marL="0" marR="0" lvl="0" indent="0" algn="r"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1600" b="0" i="0" u="none" strike="noStrike" cap="none" normalizeH="0" baseline="0" dirty="0">
                          <a:ln>
                            <a:noFill/>
                          </a:ln>
                          <a:solidFill>
                            <a:schemeClr val="tx1"/>
                          </a:solidFill>
                          <a:effectLst/>
                          <a:latin typeface="Arial" charset="0"/>
                        </a:rPr>
                        <a:t>0</a:t>
                      </a:r>
                    </a:p>
                  </a:txBody>
                  <a:tcPr marT="45716" marB="45716" horzOverflow="overflow">
                    <a:lnL cap="flat">
                      <a:noFill/>
                    </a:lnL>
                    <a:lnR cap="flat">
                      <a:noFill/>
                    </a:lnR>
                    <a:lnT cap="flat">
                      <a:noFill/>
                    </a:lnT>
                    <a:lnB>
                      <a:noFill/>
                    </a:lnB>
                    <a:lnTlToBr>
                      <a:noFill/>
                    </a:lnTlToBr>
                    <a:lnBlToTr>
                      <a:noFill/>
                    </a:lnBlToTr>
                    <a:solidFill>
                      <a:schemeClr val="bg1"/>
                    </a:solidFill>
                  </a:tcPr>
                </a:tc>
                <a:extLst>
                  <a:ext uri="{0D108BD9-81ED-4DB2-BD59-A6C34878D82A}">
                    <a16:rowId xmlns="" xmlns:a16="http://schemas.microsoft.com/office/drawing/2014/main" val="10000"/>
                  </a:ext>
                </a:extLst>
              </a:tr>
              <a:tr h="457156">
                <a:tc>
                  <a:txBody>
                    <a:bodyPr/>
                    <a:lstStyle/>
                    <a:p>
                      <a:pPr marL="0" marR="0" lvl="0" indent="0" algn="r"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1600" b="0" i="0" u="none" strike="noStrike" cap="none" normalizeH="0" baseline="0" dirty="0">
                          <a:ln>
                            <a:noFill/>
                          </a:ln>
                          <a:solidFill>
                            <a:schemeClr val="tx1"/>
                          </a:solidFill>
                          <a:effectLst/>
                          <a:latin typeface="Arial" charset="0"/>
                        </a:rPr>
                        <a:t>1400</a:t>
                      </a:r>
                    </a:p>
                  </a:txBody>
                  <a:tcPr marT="45716" marB="45716" horzOverflow="overflow">
                    <a:lnL cap="flat">
                      <a:noFill/>
                    </a:lnL>
                    <a:lnR cap="flat">
                      <a:noFill/>
                    </a:lnR>
                    <a:lnT>
                      <a:noFill/>
                    </a:lnT>
                    <a:lnB>
                      <a:noFill/>
                    </a:lnB>
                    <a:lnTlToBr>
                      <a:noFill/>
                    </a:lnTlToBr>
                    <a:lnBlToTr>
                      <a:noFill/>
                    </a:lnBlToTr>
                    <a:solidFill>
                      <a:schemeClr val="bg1"/>
                    </a:solidFill>
                  </a:tcPr>
                </a:tc>
                <a:extLst>
                  <a:ext uri="{0D108BD9-81ED-4DB2-BD59-A6C34878D82A}">
                    <a16:rowId xmlns="" xmlns:a16="http://schemas.microsoft.com/office/drawing/2014/main" val="10001"/>
                  </a:ext>
                </a:extLst>
              </a:tr>
              <a:tr h="809547">
                <a:tc>
                  <a:txBody>
                    <a:bodyPr/>
                    <a:lstStyle/>
                    <a:p>
                      <a:pPr marL="0" marR="0" lvl="0" indent="0" algn="r"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1600" b="0" i="0" u="none" strike="noStrike" cap="none" normalizeH="0" baseline="0" dirty="0">
                          <a:ln>
                            <a:noFill/>
                          </a:ln>
                          <a:solidFill>
                            <a:schemeClr val="tx1"/>
                          </a:solidFill>
                          <a:effectLst/>
                          <a:latin typeface="Arial" charset="0"/>
                        </a:rPr>
                        <a:t>2400</a:t>
                      </a:r>
                    </a:p>
                  </a:txBody>
                  <a:tcPr marT="45716" marB="45716" horzOverflow="overflow">
                    <a:lnL cap="flat">
                      <a:noFill/>
                    </a:lnL>
                    <a:lnR cap="flat">
                      <a:noFill/>
                    </a:lnR>
                    <a:lnT>
                      <a:noFill/>
                    </a:lnT>
                    <a:lnB>
                      <a:noFill/>
                    </a:lnB>
                    <a:lnTlToBr>
                      <a:noFill/>
                    </a:lnTlToBr>
                    <a:lnBlToTr>
                      <a:noFill/>
                    </a:lnBlToTr>
                    <a:solidFill>
                      <a:schemeClr val="bg1"/>
                    </a:solidFill>
                  </a:tcPr>
                </a:tc>
                <a:extLst>
                  <a:ext uri="{0D108BD9-81ED-4DB2-BD59-A6C34878D82A}">
                    <a16:rowId xmlns="" xmlns:a16="http://schemas.microsoft.com/office/drawing/2014/main" val="10002"/>
                  </a:ext>
                </a:extLst>
              </a:tr>
              <a:tr h="1400040">
                <a:tc>
                  <a:txBody>
                    <a:bodyPr/>
                    <a:lstStyle/>
                    <a:p>
                      <a:pPr marL="0" marR="0" lvl="0" indent="0" algn="r"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1600" b="0" i="0" u="none" strike="noStrike" cap="none" normalizeH="0" baseline="0" dirty="0">
                          <a:ln>
                            <a:noFill/>
                          </a:ln>
                          <a:solidFill>
                            <a:schemeClr val="tx1"/>
                          </a:solidFill>
                          <a:effectLst/>
                          <a:latin typeface="Arial" charset="0"/>
                        </a:rPr>
                        <a:t>3200</a:t>
                      </a:r>
                    </a:p>
                  </a:txBody>
                  <a:tcPr marT="45716" marB="45716" horzOverflow="overflow">
                    <a:lnL cap="flat">
                      <a:noFill/>
                    </a:lnL>
                    <a:lnR cap="flat">
                      <a:noFill/>
                    </a:lnR>
                    <a:lnT>
                      <a:noFill/>
                    </a:lnT>
                    <a:lnB>
                      <a:noFill/>
                    </a:lnB>
                    <a:lnTlToBr>
                      <a:noFill/>
                    </a:lnTlToBr>
                    <a:lnBlToTr>
                      <a:noFill/>
                    </a:lnBlToTr>
                    <a:solidFill>
                      <a:schemeClr val="bg1"/>
                    </a:solidFill>
                  </a:tcPr>
                </a:tc>
                <a:extLst>
                  <a:ext uri="{0D108BD9-81ED-4DB2-BD59-A6C34878D82A}">
                    <a16:rowId xmlns="" xmlns:a16="http://schemas.microsoft.com/office/drawing/2014/main" val="10003"/>
                  </a:ext>
                </a:extLst>
              </a:tr>
              <a:tr h="380963">
                <a:tc>
                  <a:txBody>
                    <a:bodyPr/>
                    <a:lstStyle/>
                    <a:p>
                      <a:pPr marL="0" marR="0" lvl="0" indent="0" algn="r"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1600" b="0" i="0" u="none" strike="noStrike" cap="none" normalizeH="0" baseline="0" dirty="0">
                          <a:ln>
                            <a:noFill/>
                          </a:ln>
                          <a:solidFill>
                            <a:schemeClr val="tx1"/>
                          </a:solidFill>
                          <a:effectLst/>
                          <a:latin typeface="Arial" charset="0"/>
                        </a:rPr>
                        <a:t>4300</a:t>
                      </a:r>
                    </a:p>
                  </a:txBody>
                  <a:tcPr marT="45716" marB="45716" horzOverflow="overflow">
                    <a:lnL cap="flat">
                      <a:noFill/>
                    </a:lnL>
                    <a:lnR cap="flat">
                      <a:noFill/>
                    </a:lnR>
                    <a:lnT>
                      <a:noFill/>
                    </a:lnT>
                    <a:lnB>
                      <a:noFill/>
                    </a:lnB>
                    <a:lnTlToBr>
                      <a:noFill/>
                    </a:lnTlToBr>
                    <a:lnBlToTr>
                      <a:noFill/>
                    </a:lnBlToTr>
                    <a:solidFill>
                      <a:schemeClr val="bg1"/>
                    </a:solidFill>
                  </a:tcPr>
                </a:tc>
                <a:extLst>
                  <a:ext uri="{0D108BD9-81ED-4DB2-BD59-A6C34878D82A}">
                    <a16:rowId xmlns="" xmlns:a16="http://schemas.microsoft.com/office/drawing/2014/main" val="10004"/>
                  </a:ext>
                </a:extLst>
              </a:tr>
              <a:tr h="809547">
                <a:tc>
                  <a:txBody>
                    <a:bodyPr/>
                    <a:lstStyle/>
                    <a:p>
                      <a:pPr marL="0" marR="0" lvl="0" indent="0" algn="r"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1600" b="0" i="0" u="none" strike="noStrike" cap="none" normalizeH="0" baseline="0" dirty="0">
                          <a:ln>
                            <a:noFill/>
                          </a:ln>
                          <a:solidFill>
                            <a:schemeClr val="tx1"/>
                          </a:solidFill>
                          <a:effectLst/>
                          <a:latin typeface="Arial" charset="0"/>
                        </a:rPr>
                        <a:t>4700</a:t>
                      </a:r>
                    </a:p>
                  </a:txBody>
                  <a:tcPr marT="45716" marB="45716" horzOverflow="overflow">
                    <a:lnL cap="flat">
                      <a:noFill/>
                    </a:lnL>
                    <a:lnR cap="flat">
                      <a:noFill/>
                    </a:lnR>
                    <a:lnT>
                      <a:noFill/>
                    </a:lnT>
                    <a:lnB>
                      <a:noFill/>
                    </a:lnB>
                    <a:lnTlToBr>
                      <a:noFill/>
                    </a:lnTlToBr>
                    <a:lnBlToTr>
                      <a:noFill/>
                    </a:lnBlToTr>
                    <a:solidFill>
                      <a:schemeClr val="bg1"/>
                    </a:solidFill>
                  </a:tcPr>
                </a:tc>
                <a:extLst>
                  <a:ext uri="{0D108BD9-81ED-4DB2-BD59-A6C34878D82A}">
                    <a16:rowId xmlns="" xmlns:a16="http://schemas.microsoft.com/office/drawing/2014/main" val="10005"/>
                  </a:ext>
                </a:extLst>
              </a:tr>
              <a:tr h="409536">
                <a:tc>
                  <a:txBody>
                    <a:bodyPr/>
                    <a:lstStyle/>
                    <a:p>
                      <a:pPr marL="0" marR="0" lvl="0" indent="0" algn="r"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1600" b="0" i="0" u="none" strike="noStrike" cap="none" normalizeH="0" baseline="0" dirty="0">
                          <a:ln>
                            <a:noFill/>
                          </a:ln>
                          <a:solidFill>
                            <a:schemeClr val="tx1"/>
                          </a:solidFill>
                          <a:effectLst/>
                          <a:latin typeface="Arial" charset="0"/>
                        </a:rPr>
                        <a:t>5700</a:t>
                      </a:r>
                    </a:p>
                  </a:txBody>
                  <a:tcPr marT="45716" marB="45716" horzOverflow="overflow">
                    <a:lnL cap="flat">
                      <a:noFill/>
                    </a:lnL>
                    <a:lnR cap="flat">
                      <a:noFill/>
                    </a:lnR>
                    <a:lnT>
                      <a:noFill/>
                    </a:lnT>
                    <a:lnB>
                      <a:noFill/>
                    </a:lnB>
                    <a:lnTlToBr>
                      <a:noFill/>
                    </a:lnTlToBr>
                    <a:lnBlToTr>
                      <a:noFill/>
                    </a:lnBlToTr>
                    <a:solidFill>
                      <a:schemeClr val="bg1"/>
                    </a:solidFill>
                  </a:tcPr>
                </a:tc>
                <a:extLst>
                  <a:ext uri="{0D108BD9-81ED-4DB2-BD59-A6C34878D82A}">
                    <a16:rowId xmlns="" xmlns:a16="http://schemas.microsoft.com/office/drawing/2014/main" val="10006"/>
                  </a:ext>
                </a:extLst>
              </a:tr>
              <a:tr h="428584">
                <a:tc>
                  <a:txBody>
                    <a:bodyPr/>
                    <a:lstStyle/>
                    <a:p>
                      <a:pPr marL="0" marR="0" lvl="0" indent="0" algn="r"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1600" b="0" i="0" u="none" strike="noStrike" cap="none" normalizeH="0" baseline="0" dirty="0">
                          <a:ln>
                            <a:noFill/>
                          </a:ln>
                          <a:solidFill>
                            <a:schemeClr val="tx1"/>
                          </a:solidFill>
                          <a:effectLst/>
                          <a:latin typeface="Arial" charset="0"/>
                        </a:rPr>
                        <a:t>6300</a:t>
                      </a:r>
                    </a:p>
                  </a:txBody>
                  <a:tcPr marT="45716" marB="45716" horzOverflow="overflow">
                    <a:lnL cap="flat">
                      <a:noFill/>
                    </a:lnL>
                    <a:lnR cap="flat">
                      <a:noFill/>
                    </a:lnR>
                    <a:lnT>
                      <a:noFill/>
                    </a:lnT>
                    <a:lnB>
                      <a:noFill/>
                    </a:lnB>
                    <a:lnTlToBr>
                      <a:noFill/>
                    </a:lnTlToBr>
                    <a:lnBlToTr>
                      <a:noFill/>
                    </a:lnBlToTr>
                    <a:solidFill>
                      <a:schemeClr val="bg1"/>
                    </a:solidFill>
                  </a:tcPr>
                </a:tc>
                <a:extLst>
                  <a:ext uri="{0D108BD9-81ED-4DB2-BD59-A6C34878D82A}">
                    <a16:rowId xmlns="" xmlns:a16="http://schemas.microsoft.com/office/drawing/2014/main" val="10007"/>
                  </a:ext>
                </a:extLst>
              </a:tr>
              <a:tr h="365725">
                <a:tc>
                  <a:txBody>
                    <a:bodyPr/>
                    <a:lstStyle/>
                    <a:p>
                      <a:pPr marL="0" marR="0" lvl="0" indent="0" algn="r"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1600" b="0" i="0" u="none" strike="noStrike" cap="none" normalizeH="0" baseline="0" dirty="0">
                          <a:ln>
                            <a:noFill/>
                          </a:ln>
                          <a:solidFill>
                            <a:schemeClr val="tx1"/>
                          </a:solidFill>
                          <a:effectLst/>
                          <a:latin typeface="Arial" charset="0"/>
                        </a:rPr>
                        <a:t>6700</a:t>
                      </a:r>
                    </a:p>
                  </a:txBody>
                  <a:tcPr marT="45716" marB="45716" horzOverflow="overflow">
                    <a:lnL cap="flat">
                      <a:noFill/>
                    </a:lnL>
                    <a:lnR cap="flat">
                      <a:noFill/>
                    </a:lnR>
                    <a:lnT>
                      <a:noFill/>
                    </a:lnT>
                    <a:lnB cap="flat">
                      <a:noFill/>
                    </a:lnB>
                    <a:lnTlToBr>
                      <a:noFill/>
                    </a:lnTlToBr>
                    <a:lnBlToTr>
                      <a:noFill/>
                    </a:lnBlToTr>
                    <a:solidFill>
                      <a:schemeClr val="bg1"/>
                    </a:solidFill>
                  </a:tcPr>
                </a:tc>
                <a:extLst>
                  <a:ext uri="{0D108BD9-81ED-4DB2-BD59-A6C34878D82A}">
                    <a16:rowId xmlns="" xmlns:a16="http://schemas.microsoft.com/office/drawing/2014/main" val="10008"/>
                  </a:ext>
                </a:extLst>
              </a:tr>
            </a:tbl>
          </a:graphicData>
        </a:graphic>
      </p:graphicFrame>
      <p:graphicFrame>
        <p:nvGraphicFramePr>
          <p:cNvPr id="72060" name="Group 380"/>
          <p:cNvGraphicFramePr>
            <a:graphicFrameLocks noGrp="1"/>
          </p:cNvGraphicFramePr>
          <p:nvPr>
            <p:extLst>
              <p:ext uri="{D42A27DB-BD31-4B8C-83A1-F6EECF244321}">
                <p14:modId xmlns:p14="http://schemas.microsoft.com/office/powerpoint/2010/main" val="3422205755"/>
              </p:ext>
            </p:extLst>
          </p:nvPr>
        </p:nvGraphicFramePr>
        <p:xfrm>
          <a:off x="7383560" y="152399"/>
          <a:ext cx="1295400" cy="6245225"/>
        </p:xfrm>
        <a:graphic>
          <a:graphicData uri="http://schemas.openxmlformats.org/drawingml/2006/table">
            <a:tbl>
              <a:tblPr/>
              <a:tblGrid>
                <a:gridCol w="1295400">
                  <a:extLst>
                    <a:ext uri="{9D8B030D-6E8A-4147-A177-3AD203B41FA5}">
                      <a16:colId xmlns="" xmlns:a16="http://schemas.microsoft.com/office/drawing/2014/main" val="20000"/>
                    </a:ext>
                  </a:extLst>
                </a:gridCol>
              </a:tblGrid>
              <a:tr h="15494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endParaRPr kumimoji="0" lang="fr-CA" sz="1800" b="0" i="0" u="none" strike="noStrike" cap="none" normalizeH="0" baseline="0" dirty="0">
                        <a:ln>
                          <a:noFill/>
                        </a:ln>
                        <a:solidFill>
                          <a:schemeClr val="tx1"/>
                        </a:solidFill>
                        <a:effectLst/>
                        <a:latin typeface="Arial" charset="0"/>
                      </a:endParaRPr>
                    </a:p>
                  </a:txBody>
                  <a:tcPr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3"/>
                      <a:tile tx="0" ty="0" sx="100000" sy="100000" flip="none" algn="tl"/>
                    </a:blipFill>
                  </a:tcPr>
                </a:tc>
                <a:extLst>
                  <a:ext uri="{0D108BD9-81ED-4DB2-BD59-A6C34878D82A}">
                    <a16:rowId xmlns="" xmlns:a16="http://schemas.microsoft.com/office/drawing/2014/main" val="10000"/>
                  </a:ext>
                </a:extLst>
              </a:tr>
              <a:tr h="4572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1800" b="0" i="0" u="none" strike="noStrike" cap="none" normalizeH="0" baseline="0" dirty="0">
                          <a:ln>
                            <a:noFill/>
                          </a:ln>
                          <a:solidFill>
                            <a:schemeClr val="tx1"/>
                          </a:solidFill>
                          <a:effectLst/>
                          <a:latin typeface="Arial" charset="0"/>
                        </a:rPr>
                        <a:t>segment 0</a:t>
                      </a:r>
                    </a:p>
                  </a:txBody>
                  <a:tcPr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extLst>
                  <a:ext uri="{0D108BD9-81ED-4DB2-BD59-A6C34878D82A}">
                    <a16:rowId xmlns="" xmlns:a16="http://schemas.microsoft.com/office/drawing/2014/main" val="10001"/>
                  </a:ext>
                </a:extLst>
              </a:tr>
              <a:tr h="809625">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endParaRPr kumimoji="0" lang="fr-CA" sz="1800" b="0" i="0" u="none" strike="noStrike" cap="none" normalizeH="0" baseline="0" dirty="0">
                        <a:ln>
                          <a:noFill/>
                        </a:ln>
                        <a:solidFill>
                          <a:schemeClr val="tx1"/>
                        </a:solidFill>
                        <a:effectLst/>
                        <a:latin typeface="Arial" charset="0"/>
                      </a:endParaRPr>
                    </a:p>
                  </a:txBody>
                  <a:tcPr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3"/>
                      <a:tile tx="0" ty="0" sx="100000" sy="100000" flip="none" algn="tl"/>
                    </a:blipFill>
                  </a:tcPr>
                </a:tc>
                <a:extLst>
                  <a:ext uri="{0D108BD9-81ED-4DB2-BD59-A6C34878D82A}">
                    <a16:rowId xmlns="" xmlns:a16="http://schemas.microsoft.com/office/drawing/2014/main" val="10002"/>
                  </a:ext>
                </a:extLst>
              </a:tr>
              <a:tr h="1400175">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1800" b="0" i="0" u="none" strike="noStrike" cap="none" normalizeH="0" baseline="0" dirty="0">
                          <a:ln>
                            <a:noFill/>
                          </a:ln>
                          <a:solidFill>
                            <a:schemeClr val="tx1"/>
                          </a:solidFill>
                          <a:effectLst/>
                          <a:latin typeface="Arial" charset="0"/>
                        </a:rPr>
                        <a:t>segment 3</a:t>
                      </a:r>
                    </a:p>
                  </a:txBody>
                  <a:tcPr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2D050"/>
                    </a:solidFill>
                  </a:tcPr>
                </a:tc>
                <a:extLst>
                  <a:ext uri="{0D108BD9-81ED-4DB2-BD59-A6C34878D82A}">
                    <a16:rowId xmlns="" xmlns:a16="http://schemas.microsoft.com/office/drawing/2014/main" val="10003"/>
                  </a:ext>
                </a:extLst>
              </a:tr>
              <a:tr h="3810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1800" b="0" i="0" u="none" strike="noStrike" cap="none" normalizeH="0" baseline="0" dirty="0">
                          <a:ln>
                            <a:noFill/>
                          </a:ln>
                          <a:solidFill>
                            <a:schemeClr val="bg1"/>
                          </a:solidFill>
                          <a:effectLst/>
                          <a:latin typeface="Arial" charset="0"/>
                        </a:rPr>
                        <a:t>segment 2</a:t>
                      </a:r>
                    </a:p>
                  </a:txBody>
                  <a:tcPr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extLst>
                  <a:ext uri="{0D108BD9-81ED-4DB2-BD59-A6C34878D82A}">
                    <a16:rowId xmlns="" xmlns:a16="http://schemas.microsoft.com/office/drawing/2014/main" val="10004"/>
                  </a:ext>
                </a:extLst>
              </a:tr>
              <a:tr h="809625">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1800" b="0" i="0" u="none" strike="noStrike" cap="none" normalizeH="0" baseline="0" dirty="0">
                          <a:ln>
                            <a:noFill/>
                          </a:ln>
                          <a:solidFill>
                            <a:schemeClr val="bg1"/>
                          </a:solidFill>
                          <a:effectLst/>
                          <a:latin typeface="Arial" charset="0"/>
                        </a:rPr>
                        <a:t>segment 4</a:t>
                      </a:r>
                    </a:p>
                  </a:txBody>
                  <a:tcPr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030A0"/>
                    </a:solidFill>
                  </a:tcPr>
                </a:tc>
                <a:extLst>
                  <a:ext uri="{0D108BD9-81ED-4DB2-BD59-A6C34878D82A}">
                    <a16:rowId xmlns="" xmlns:a16="http://schemas.microsoft.com/office/drawing/2014/main" val="10005"/>
                  </a:ext>
                </a:extLst>
              </a:tr>
              <a:tr h="409575">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endParaRPr kumimoji="0" lang="fr-CA" sz="1800" b="0" i="0" u="none" strike="noStrike" cap="none" normalizeH="0" baseline="0" dirty="0">
                        <a:ln>
                          <a:noFill/>
                        </a:ln>
                        <a:solidFill>
                          <a:schemeClr val="tx1"/>
                        </a:solidFill>
                        <a:effectLst/>
                        <a:latin typeface="Arial" charset="0"/>
                      </a:endParaRPr>
                    </a:p>
                  </a:txBody>
                  <a:tcPr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3"/>
                      <a:tile tx="0" ty="0" sx="100000" sy="100000" flip="none" algn="tl"/>
                    </a:blipFill>
                  </a:tcPr>
                </a:tc>
                <a:extLst>
                  <a:ext uri="{0D108BD9-81ED-4DB2-BD59-A6C34878D82A}">
                    <a16:rowId xmlns="" xmlns:a16="http://schemas.microsoft.com/office/drawing/2014/main" val="10006"/>
                  </a:ext>
                </a:extLst>
              </a:tr>
              <a:tr h="428625">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1800" b="0" i="0" u="none" strike="noStrike" cap="none" normalizeH="0" baseline="0" dirty="0">
                          <a:ln>
                            <a:noFill/>
                          </a:ln>
                          <a:solidFill>
                            <a:schemeClr val="bg1"/>
                          </a:solidFill>
                          <a:effectLst/>
                          <a:latin typeface="Arial" charset="0"/>
                        </a:rPr>
                        <a:t>segment 1</a:t>
                      </a:r>
                    </a:p>
                  </a:txBody>
                  <a:tcPr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0000"/>
                    </a:solidFill>
                  </a:tcPr>
                </a:tc>
                <a:extLst>
                  <a:ext uri="{0D108BD9-81ED-4DB2-BD59-A6C34878D82A}">
                    <a16:rowId xmlns="" xmlns:a16="http://schemas.microsoft.com/office/drawing/2014/main" val="10007"/>
                  </a:ext>
                </a:extLst>
              </a:tr>
            </a:tbl>
          </a:graphicData>
        </a:graphic>
      </p:graphicFrame>
      <p:sp>
        <p:nvSpPr>
          <p:cNvPr id="10316" name="Text Box 376"/>
          <p:cNvSpPr txBox="1">
            <a:spLocks noChangeArrowheads="1"/>
          </p:cNvSpPr>
          <p:nvPr/>
        </p:nvSpPr>
        <p:spPr bwMode="auto">
          <a:xfrm>
            <a:off x="6997365" y="6549656"/>
            <a:ext cx="188513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sz="1800" b="1" dirty="0">
                <a:latin typeface="Arial" panose="020B0604020202020204" pitchFamily="34" charset="0"/>
              </a:rPr>
              <a:t>physical memory</a:t>
            </a:r>
          </a:p>
        </p:txBody>
      </p:sp>
    </p:spTree>
    <p:extLst>
      <p:ext uri="{BB962C8B-B14F-4D97-AF65-F5344CB8AC3E}">
        <p14:creationId xmlns:p14="http://schemas.microsoft.com/office/powerpoint/2010/main" val="13292022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2"/>
          <p:cNvSpPr>
            <a:spLocks noGrp="1" noChangeArrowheads="1"/>
          </p:cNvSpPr>
          <p:nvPr>
            <p:ph type="title"/>
          </p:nvPr>
        </p:nvSpPr>
        <p:spPr>
          <a:xfrm>
            <a:off x="803209" y="65432"/>
            <a:ext cx="7772400" cy="1143000"/>
          </a:xfrm>
        </p:spPr>
        <p:txBody>
          <a:bodyPr/>
          <a:lstStyle/>
          <a:p>
            <a:pPr eaLnBrk="1" hangingPunct="1"/>
            <a:r>
              <a:rPr lang="en-US" altLang="en-US" dirty="0"/>
              <a:t>Segmentation</a:t>
            </a:r>
          </a:p>
        </p:txBody>
      </p:sp>
      <p:sp>
        <p:nvSpPr>
          <p:cNvPr id="11269" name="Rectangle 3"/>
          <p:cNvSpPr>
            <a:spLocks noGrp="1" noChangeArrowheads="1"/>
          </p:cNvSpPr>
          <p:nvPr>
            <p:ph type="body" idx="1"/>
          </p:nvPr>
        </p:nvSpPr>
        <p:spPr>
          <a:xfrm>
            <a:off x="685800" y="1219182"/>
            <a:ext cx="7772400" cy="4114800"/>
          </a:xfrm>
        </p:spPr>
        <p:txBody>
          <a:bodyPr/>
          <a:lstStyle/>
          <a:p>
            <a:pPr eaLnBrk="1" hangingPunct="1"/>
            <a:r>
              <a:rPr lang="en-US" altLang="en-US" dirty="0"/>
              <a:t>How are addresses translated?</a:t>
            </a:r>
          </a:p>
        </p:txBody>
      </p:sp>
      <p:graphicFrame>
        <p:nvGraphicFramePr>
          <p:cNvPr id="73758" name="Group 30"/>
          <p:cNvGraphicFramePr>
            <a:graphicFrameLocks noGrp="1"/>
          </p:cNvGraphicFramePr>
          <p:nvPr>
            <p:extLst>
              <p:ext uri="{D42A27DB-BD31-4B8C-83A1-F6EECF244321}">
                <p14:modId xmlns:p14="http://schemas.microsoft.com/office/powerpoint/2010/main" val="976623622"/>
              </p:ext>
            </p:extLst>
          </p:nvPr>
        </p:nvGraphicFramePr>
        <p:xfrm>
          <a:off x="457200" y="3048000"/>
          <a:ext cx="2743200" cy="609600"/>
        </p:xfrm>
        <a:graphic>
          <a:graphicData uri="http://schemas.openxmlformats.org/drawingml/2006/table">
            <a:tbl>
              <a:tblPr/>
              <a:tblGrid>
                <a:gridCol w="1143000">
                  <a:extLst>
                    <a:ext uri="{9D8B030D-6E8A-4147-A177-3AD203B41FA5}">
                      <a16:colId xmlns="" xmlns:a16="http://schemas.microsoft.com/office/drawing/2014/main" val="20000"/>
                    </a:ext>
                  </a:extLst>
                </a:gridCol>
                <a:gridCol w="1600200">
                  <a:extLst>
                    <a:ext uri="{9D8B030D-6E8A-4147-A177-3AD203B41FA5}">
                      <a16:colId xmlns="" xmlns:a16="http://schemas.microsoft.com/office/drawing/2014/main" val="20001"/>
                    </a:ext>
                  </a:extLst>
                </a:gridCol>
              </a:tblGrid>
              <a:tr h="304800">
                <a:tc gridSpan="2">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1800" b="0" i="0" u="none" strike="noStrike" cap="none" normalizeH="0" baseline="0" dirty="0">
                          <a:ln>
                            <a:noFill/>
                          </a:ln>
                          <a:solidFill>
                            <a:schemeClr val="tx1"/>
                          </a:solidFill>
                          <a:effectLst/>
                          <a:latin typeface="Arial" charset="0"/>
                        </a:rPr>
                        <a:t>    Logical Address</a:t>
                      </a:r>
                    </a:p>
                  </a:txBody>
                  <a:tcPr marL="0" marR="0" marT="0" marB="0"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 xmlns:a16="http://schemas.microsoft.com/office/drawing/2014/main" val="10000"/>
                  </a:ext>
                </a:extLst>
              </a:tr>
              <a:tr h="129729">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a:ln>
                            <a:noFill/>
                          </a:ln>
                          <a:solidFill>
                            <a:schemeClr val="tx1"/>
                          </a:solidFill>
                          <a:effectLst/>
                          <a:latin typeface="Arial" charset="0"/>
                        </a:rPr>
                        <a:t>Segment</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dirty="0">
                          <a:ln>
                            <a:noFill/>
                          </a:ln>
                          <a:solidFill>
                            <a:schemeClr val="tx1"/>
                          </a:solidFill>
                          <a:effectLst/>
                          <a:latin typeface="Arial" charset="0"/>
                        </a:rPr>
                        <a:t>Offset</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bl>
          </a:graphicData>
        </a:graphic>
      </p:graphicFrame>
      <p:graphicFrame>
        <p:nvGraphicFramePr>
          <p:cNvPr id="73868" name="Group 140"/>
          <p:cNvGraphicFramePr>
            <a:graphicFrameLocks noGrp="1"/>
          </p:cNvGraphicFramePr>
          <p:nvPr>
            <p:extLst>
              <p:ext uri="{D42A27DB-BD31-4B8C-83A1-F6EECF244321}">
                <p14:modId xmlns:p14="http://schemas.microsoft.com/office/powerpoint/2010/main" val="1302053833"/>
              </p:ext>
            </p:extLst>
          </p:nvPr>
        </p:nvGraphicFramePr>
        <p:xfrm>
          <a:off x="4191000" y="1828800"/>
          <a:ext cx="1263650" cy="1946274"/>
        </p:xfrm>
        <a:graphic>
          <a:graphicData uri="http://schemas.openxmlformats.org/drawingml/2006/table">
            <a:tbl>
              <a:tblPr/>
              <a:tblGrid>
                <a:gridCol w="614363">
                  <a:extLst>
                    <a:ext uri="{9D8B030D-6E8A-4147-A177-3AD203B41FA5}">
                      <a16:colId xmlns="" xmlns:a16="http://schemas.microsoft.com/office/drawing/2014/main" val="20000"/>
                    </a:ext>
                  </a:extLst>
                </a:gridCol>
                <a:gridCol w="649287">
                  <a:extLst>
                    <a:ext uri="{9D8B030D-6E8A-4147-A177-3AD203B41FA5}">
                      <a16:colId xmlns="" xmlns:a16="http://schemas.microsoft.com/office/drawing/2014/main" val="20001"/>
                    </a:ext>
                  </a:extLst>
                </a:gridCol>
              </a:tblGrid>
              <a:tr h="279491">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endParaRPr kumimoji="0" lang="fr-CA" sz="1800" b="0" i="0" u="none" strike="noStrike" cap="none" normalizeH="0" baseline="0" dirty="0">
                        <a:ln>
                          <a:noFill/>
                        </a:ln>
                        <a:solidFill>
                          <a:schemeClr val="tx1"/>
                        </a:solidFill>
                        <a:effectLst/>
                        <a:latin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endParaRPr kumimoji="0" lang="fr-CA" sz="1800" b="0" i="0" u="none" strike="noStrike" cap="none" normalizeH="0" baseline="0" dirty="0">
                        <a:ln>
                          <a:noFill/>
                        </a:ln>
                        <a:solidFill>
                          <a:schemeClr val="tx1"/>
                        </a:solidFill>
                        <a:effectLst/>
                        <a:latin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extLst>
                  <a:ext uri="{0D108BD9-81ED-4DB2-BD59-A6C34878D82A}">
                    <a16:rowId xmlns="" xmlns:a16="http://schemas.microsoft.com/office/drawing/2014/main" val="10000"/>
                  </a:ext>
                </a:extLst>
              </a:tr>
              <a:tr h="279491">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endParaRPr kumimoji="0" lang="fr-CA" sz="1800" b="0" i="0" u="none" strike="noStrike" cap="none" normalizeH="0" baseline="0">
                        <a:ln>
                          <a:noFill/>
                        </a:ln>
                        <a:solidFill>
                          <a:schemeClr val="tx1"/>
                        </a:solidFill>
                        <a:effectLst/>
                        <a:latin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endParaRPr kumimoji="0" lang="fr-CA" sz="1800" b="0" i="0" u="none" strike="noStrike" cap="none" normalizeH="0" baseline="0" dirty="0">
                        <a:ln>
                          <a:noFill/>
                        </a:ln>
                        <a:solidFill>
                          <a:schemeClr val="tx1"/>
                        </a:solidFill>
                        <a:effectLst/>
                        <a:latin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extLst>
                  <a:ext uri="{0D108BD9-81ED-4DB2-BD59-A6C34878D82A}">
                    <a16:rowId xmlns="" xmlns:a16="http://schemas.microsoft.com/office/drawing/2014/main" val="10001"/>
                  </a:ext>
                </a:extLst>
              </a:tr>
              <a:tr h="279491">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1800" b="0" i="0" u="none" strike="noStrike" cap="none" normalizeH="0" baseline="0">
                          <a:ln>
                            <a:noFill/>
                          </a:ln>
                          <a:solidFill>
                            <a:schemeClr val="tx1"/>
                          </a:solidFill>
                          <a:effectLst/>
                          <a:latin typeface="Arial" charset="0"/>
                        </a:rPr>
                        <a:t>limit</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1800" b="0" i="0" u="none" strike="noStrike" cap="none" normalizeH="0" baseline="0">
                          <a:ln>
                            <a:noFill/>
                          </a:ln>
                          <a:solidFill>
                            <a:schemeClr val="tx1"/>
                          </a:solidFill>
                          <a:effectLst/>
                          <a:latin typeface="Arial" charset="0"/>
                        </a:rPr>
                        <a:t>base</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r h="279491">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endParaRPr kumimoji="0" lang="fr-CA" sz="1800" b="0" i="0" u="none" strike="noStrike" cap="none" normalizeH="0" baseline="0" dirty="0">
                        <a:ln>
                          <a:noFill/>
                        </a:ln>
                        <a:solidFill>
                          <a:schemeClr val="tx1"/>
                        </a:solidFill>
                        <a:effectLst/>
                        <a:latin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endParaRPr kumimoji="0" lang="fr-CA" sz="1800" b="0" i="0" u="none" strike="noStrike" cap="none" normalizeH="0" baseline="0" dirty="0">
                        <a:ln>
                          <a:noFill/>
                        </a:ln>
                        <a:solidFill>
                          <a:schemeClr val="tx1"/>
                        </a:solidFill>
                        <a:effectLst/>
                        <a:latin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extLst>
                  <a:ext uri="{0D108BD9-81ED-4DB2-BD59-A6C34878D82A}">
                    <a16:rowId xmlns="" xmlns:a16="http://schemas.microsoft.com/office/drawing/2014/main" val="10003"/>
                  </a:ext>
                </a:extLst>
              </a:tr>
              <a:tr h="279491">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endParaRPr kumimoji="0" lang="fr-CA" sz="1800" b="0" i="0" u="none" strike="noStrike" cap="none" normalizeH="0" baseline="0">
                        <a:ln>
                          <a:noFill/>
                        </a:ln>
                        <a:solidFill>
                          <a:schemeClr val="tx1"/>
                        </a:solidFill>
                        <a:effectLst/>
                        <a:latin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endParaRPr kumimoji="0" lang="fr-CA" sz="1800" b="0" i="0" u="none" strike="noStrike" cap="none" normalizeH="0" baseline="0" dirty="0">
                        <a:ln>
                          <a:noFill/>
                        </a:ln>
                        <a:solidFill>
                          <a:schemeClr val="tx1"/>
                        </a:solidFill>
                        <a:effectLst/>
                        <a:latin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extLst>
                  <a:ext uri="{0D108BD9-81ED-4DB2-BD59-A6C34878D82A}">
                    <a16:rowId xmlns="" xmlns:a16="http://schemas.microsoft.com/office/drawing/2014/main" val="10004"/>
                  </a:ext>
                </a:extLst>
              </a:tr>
              <a:tr h="548819">
                <a:tc gridSpan="2">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1800" b="0" i="0" u="none" strike="noStrike" cap="none" normalizeH="0" baseline="0" dirty="0">
                          <a:ln>
                            <a:noFill/>
                          </a:ln>
                          <a:solidFill>
                            <a:schemeClr val="tx1"/>
                          </a:solidFill>
                          <a:effectLst/>
                          <a:latin typeface="Arial" charset="0"/>
                        </a:rPr>
                        <a:t>segment table</a:t>
                      </a:r>
                    </a:p>
                  </a:txBody>
                  <a:tcPr marL="0" marR="0" marT="0" marB="0" anchor="ctr" horzOverflow="overflow">
                    <a:lnL cap="flat">
                      <a:noFill/>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hMerge="1">
                  <a:txBody>
                    <a:bodyPr/>
                    <a:lstStyle/>
                    <a:p>
                      <a:endParaRPr lang="en-US"/>
                    </a:p>
                  </a:txBody>
                  <a:tcPr/>
                </a:tc>
                <a:extLst>
                  <a:ext uri="{0D108BD9-81ED-4DB2-BD59-A6C34878D82A}">
                    <a16:rowId xmlns="" xmlns:a16="http://schemas.microsoft.com/office/drawing/2014/main" val="10005"/>
                  </a:ext>
                </a:extLst>
              </a:tr>
            </a:tbl>
          </a:graphicData>
        </a:graphic>
      </p:graphicFrame>
      <p:sp>
        <p:nvSpPr>
          <p:cNvPr id="11300" name="AutoShape 142"/>
          <p:cNvSpPr>
            <a:spLocks noChangeArrowheads="1"/>
          </p:cNvSpPr>
          <p:nvPr/>
        </p:nvSpPr>
        <p:spPr bwMode="auto">
          <a:xfrm>
            <a:off x="3048000" y="3886200"/>
            <a:ext cx="1752600" cy="1524000"/>
          </a:xfrm>
          <a:prstGeom prst="diamond">
            <a:avLst/>
          </a:prstGeom>
          <a:solidFill>
            <a:srgbClr val="0070C0"/>
          </a:solidFill>
          <a:ln w="9525">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en-US" sz="1800" dirty="0">
                <a:solidFill>
                  <a:schemeClr val="bg1"/>
                </a:solidFill>
                <a:latin typeface="Arial" panose="020B0604020202020204" pitchFamily="34" charset="0"/>
              </a:rPr>
              <a:t>offset &lt; limit?</a:t>
            </a:r>
          </a:p>
        </p:txBody>
      </p:sp>
      <p:cxnSp>
        <p:nvCxnSpPr>
          <p:cNvPr id="11301" name="AutoShape 143"/>
          <p:cNvCxnSpPr>
            <a:cxnSpLocks noChangeShapeType="1"/>
            <a:endCxn id="11300" idx="1"/>
          </p:cNvCxnSpPr>
          <p:nvPr/>
        </p:nvCxnSpPr>
        <p:spPr bwMode="auto">
          <a:xfrm rot="16200000" flipH="1">
            <a:off x="2228850" y="3829050"/>
            <a:ext cx="990600" cy="647700"/>
          </a:xfrm>
          <a:prstGeom prst="bentConnector2">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11302" name="AutoShape 145"/>
          <p:cNvCxnSpPr>
            <a:cxnSpLocks noChangeShapeType="1"/>
          </p:cNvCxnSpPr>
          <p:nvPr/>
        </p:nvCxnSpPr>
        <p:spPr bwMode="auto">
          <a:xfrm rot="-5400000">
            <a:off x="2127250" y="1289050"/>
            <a:ext cx="965200" cy="3162300"/>
          </a:xfrm>
          <a:prstGeom prst="bentConnector3">
            <a:avLst>
              <a:gd name="adj1" fmla="val 100657"/>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11303" name="AutoShape 146"/>
          <p:cNvCxnSpPr>
            <a:cxnSpLocks noChangeShapeType="1"/>
            <a:endCxn id="11300" idx="0"/>
          </p:cNvCxnSpPr>
          <p:nvPr/>
        </p:nvCxnSpPr>
        <p:spPr bwMode="auto">
          <a:xfrm rot="10800000" flipV="1">
            <a:off x="3924300" y="2527300"/>
            <a:ext cx="266700" cy="1358900"/>
          </a:xfrm>
          <a:prstGeom prst="bentConnector2">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11304" name="Text Box 148"/>
          <p:cNvSpPr txBox="1">
            <a:spLocks noChangeArrowheads="1"/>
          </p:cNvSpPr>
          <p:nvPr/>
        </p:nvSpPr>
        <p:spPr bwMode="auto">
          <a:xfrm>
            <a:off x="2628900" y="6019800"/>
            <a:ext cx="25908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sz="1800">
                <a:latin typeface="Arial" panose="020B0604020202020204" pitchFamily="34" charset="0"/>
              </a:rPr>
              <a:t>TRAP, addressing error...</a:t>
            </a:r>
          </a:p>
        </p:txBody>
      </p:sp>
      <p:cxnSp>
        <p:nvCxnSpPr>
          <p:cNvPr id="11305" name="AutoShape 149"/>
          <p:cNvCxnSpPr>
            <a:cxnSpLocks noChangeShapeType="1"/>
            <a:stCxn id="11300" idx="2"/>
            <a:endCxn id="11304" idx="0"/>
          </p:cNvCxnSpPr>
          <p:nvPr/>
        </p:nvCxnSpPr>
        <p:spPr bwMode="auto">
          <a:xfrm>
            <a:off x="3924300" y="5410200"/>
            <a:ext cx="0" cy="609600"/>
          </a:xfrm>
          <a:prstGeom prst="straightConnector1">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1306" name="Text Box 150"/>
          <p:cNvSpPr txBox="1">
            <a:spLocks noChangeArrowheads="1"/>
          </p:cNvSpPr>
          <p:nvPr/>
        </p:nvSpPr>
        <p:spPr bwMode="auto">
          <a:xfrm>
            <a:off x="4038600" y="5486400"/>
            <a:ext cx="254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sz="1800">
                <a:latin typeface="Arial" panose="020B0604020202020204" pitchFamily="34" charset="0"/>
              </a:rPr>
              <a:t>no</a:t>
            </a:r>
          </a:p>
        </p:txBody>
      </p:sp>
      <p:sp>
        <p:nvSpPr>
          <p:cNvPr id="11307" name="Oval 151"/>
          <p:cNvSpPr>
            <a:spLocks noChangeArrowheads="1"/>
          </p:cNvSpPr>
          <p:nvPr/>
        </p:nvSpPr>
        <p:spPr bwMode="auto">
          <a:xfrm>
            <a:off x="5638800" y="4381500"/>
            <a:ext cx="533400" cy="533400"/>
          </a:xfrm>
          <a:prstGeom prst="ellipse">
            <a:avLst/>
          </a:prstGeom>
          <a:solidFill>
            <a:srgbClr val="0070C0"/>
          </a:solidFill>
          <a:ln w="9525">
            <a:solidFill>
              <a:schemeClr val="tx1"/>
            </a:solidFill>
            <a:round/>
            <a:headEnd/>
            <a:tailEnd/>
          </a:ln>
        </p:spPr>
        <p:txBody>
          <a:bodyPr wrap="none" lIns="0" tIns="0" rIns="0" bIns="0" anchor="ctr" anchorCtr="1"/>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en-US" b="1">
                <a:latin typeface="Arial" panose="020B0604020202020204" pitchFamily="34" charset="0"/>
              </a:rPr>
              <a:t>+</a:t>
            </a:r>
          </a:p>
        </p:txBody>
      </p:sp>
      <p:sp>
        <p:nvSpPr>
          <p:cNvPr id="11308" name="Rectangle 152"/>
          <p:cNvSpPr>
            <a:spLocks noChangeArrowheads="1"/>
          </p:cNvSpPr>
          <p:nvPr/>
        </p:nvSpPr>
        <p:spPr bwMode="auto">
          <a:xfrm>
            <a:off x="7010400" y="3009900"/>
            <a:ext cx="1752600" cy="3276600"/>
          </a:xfrm>
          <a:prstGeom prst="rect">
            <a:avLst/>
          </a:prstGeom>
          <a:solidFill>
            <a:srgbClr val="0070C0"/>
          </a:solidFill>
          <a:ln w="9525">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en-US">
                <a:solidFill>
                  <a:schemeClr val="bg1"/>
                </a:solidFill>
                <a:latin typeface="Arial" panose="020B0604020202020204" pitchFamily="34" charset="0"/>
              </a:rPr>
              <a:t>physical</a:t>
            </a:r>
          </a:p>
          <a:p>
            <a:pPr algn="ctr" eaLnBrk="1" hangingPunct="1"/>
            <a:r>
              <a:rPr lang="en-US" altLang="en-US">
                <a:solidFill>
                  <a:schemeClr val="bg1"/>
                </a:solidFill>
                <a:latin typeface="Arial" panose="020B0604020202020204" pitchFamily="34" charset="0"/>
              </a:rPr>
              <a:t>memory</a:t>
            </a:r>
          </a:p>
        </p:txBody>
      </p:sp>
      <p:cxnSp>
        <p:nvCxnSpPr>
          <p:cNvPr id="11309" name="AutoShape 153"/>
          <p:cNvCxnSpPr>
            <a:cxnSpLocks noChangeShapeType="1"/>
            <a:stCxn id="11300" idx="3"/>
            <a:endCxn id="11307" idx="2"/>
          </p:cNvCxnSpPr>
          <p:nvPr/>
        </p:nvCxnSpPr>
        <p:spPr bwMode="auto">
          <a:xfrm>
            <a:off x="4800600" y="4648200"/>
            <a:ext cx="838200" cy="0"/>
          </a:xfrm>
          <a:prstGeom prst="straightConnector1">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1310" name="AutoShape 154"/>
          <p:cNvCxnSpPr>
            <a:cxnSpLocks noChangeShapeType="1"/>
            <a:endCxn id="11307" idx="0"/>
          </p:cNvCxnSpPr>
          <p:nvPr/>
        </p:nvCxnSpPr>
        <p:spPr bwMode="auto">
          <a:xfrm>
            <a:off x="5454650" y="2527300"/>
            <a:ext cx="450850" cy="1854200"/>
          </a:xfrm>
          <a:prstGeom prst="bentConnector2">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11311" name="AutoShape 155"/>
          <p:cNvCxnSpPr>
            <a:cxnSpLocks noChangeShapeType="1"/>
            <a:stCxn id="11307" idx="6"/>
            <a:endCxn id="11308" idx="1"/>
          </p:cNvCxnSpPr>
          <p:nvPr/>
        </p:nvCxnSpPr>
        <p:spPr bwMode="auto">
          <a:xfrm>
            <a:off x="6172200" y="4648200"/>
            <a:ext cx="838200" cy="0"/>
          </a:xfrm>
          <a:prstGeom prst="straightConnector1">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1312" name="Text Box 156"/>
          <p:cNvSpPr txBox="1">
            <a:spLocks noChangeArrowheads="1"/>
          </p:cNvSpPr>
          <p:nvPr/>
        </p:nvSpPr>
        <p:spPr bwMode="auto">
          <a:xfrm>
            <a:off x="4800600" y="4724400"/>
            <a:ext cx="3556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sz="1800">
                <a:latin typeface="Arial" panose="020B0604020202020204" pitchFamily="34" charset="0"/>
              </a:rPr>
              <a:t>yes</a:t>
            </a:r>
          </a:p>
        </p:txBody>
      </p:sp>
    </p:spTree>
    <p:extLst>
      <p:ext uri="{BB962C8B-B14F-4D97-AF65-F5344CB8AC3E}">
        <p14:creationId xmlns:p14="http://schemas.microsoft.com/office/powerpoint/2010/main" val="22544407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2"/>
          <p:cNvSpPr>
            <a:spLocks noGrp="1" noChangeArrowheads="1"/>
          </p:cNvSpPr>
          <p:nvPr>
            <p:ph type="title"/>
          </p:nvPr>
        </p:nvSpPr>
        <p:spPr/>
        <p:txBody>
          <a:bodyPr/>
          <a:lstStyle/>
          <a:p>
            <a:pPr eaLnBrk="1" hangingPunct="1"/>
            <a:r>
              <a:rPr lang="en-US" altLang="en-US"/>
              <a:t>Segmentation</a:t>
            </a:r>
          </a:p>
        </p:txBody>
      </p:sp>
      <p:sp>
        <p:nvSpPr>
          <p:cNvPr id="12293" name="Rectangle 3"/>
          <p:cNvSpPr>
            <a:spLocks noGrp="1" noChangeArrowheads="1"/>
          </p:cNvSpPr>
          <p:nvPr>
            <p:ph type="body" idx="1"/>
          </p:nvPr>
        </p:nvSpPr>
        <p:spPr/>
        <p:txBody>
          <a:bodyPr/>
          <a:lstStyle/>
          <a:p>
            <a:pPr eaLnBrk="1" hangingPunct="1"/>
            <a:r>
              <a:rPr lang="en-US" altLang="en-US"/>
              <a:t>Advantages:</a:t>
            </a:r>
          </a:p>
          <a:p>
            <a:pPr lvl="1" eaLnBrk="1" hangingPunct="1"/>
            <a:r>
              <a:rPr lang="en-US" altLang="en-US"/>
              <a:t>May be possible to shrink/grow segments</a:t>
            </a:r>
          </a:p>
          <a:p>
            <a:pPr lvl="1" eaLnBrk="1" hangingPunct="1"/>
            <a:r>
              <a:rPr lang="en-US" altLang="en-US"/>
              <a:t>Each segment can be given its own protection information...this is a much easier protection scheme than trying to protect each page of memory</a:t>
            </a:r>
          </a:p>
          <a:p>
            <a:pPr lvl="1" eaLnBrk="1" hangingPunct="1"/>
            <a:r>
              <a:rPr lang="en-US" altLang="en-US"/>
              <a:t>Linking programs is a trivial task</a:t>
            </a:r>
          </a:p>
          <a:p>
            <a:pPr lvl="1" eaLnBrk="1" hangingPunct="1"/>
            <a:r>
              <a:rPr lang="en-US" altLang="en-US"/>
              <a:t>Code can be shared between processes easily.  Just load the code segment once.  Copies of the same program access the same segment.</a:t>
            </a:r>
          </a:p>
        </p:txBody>
      </p:sp>
    </p:spTree>
    <p:extLst>
      <p:ext uri="{BB962C8B-B14F-4D97-AF65-F5344CB8AC3E}">
        <p14:creationId xmlns:p14="http://schemas.microsoft.com/office/powerpoint/2010/main" val="31721857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2"/>
          <p:cNvSpPr>
            <a:spLocks noGrp="1" noChangeArrowheads="1"/>
          </p:cNvSpPr>
          <p:nvPr>
            <p:ph type="title"/>
          </p:nvPr>
        </p:nvSpPr>
        <p:spPr/>
        <p:txBody>
          <a:bodyPr/>
          <a:lstStyle/>
          <a:p>
            <a:pPr eaLnBrk="1" hangingPunct="1"/>
            <a:r>
              <a:rPr lang="en-US" altLang="en-US"/>
              <a:t>Segmentation</a:t>
            </a:r>
          </a:p>
        </p:txBody>
      </p:sp>
      <p:sp>
        <p:nvSpPr>
          <p:cNvPr id="13317" name="Rectangle 3"/>
          <p:cNvSpPr>
            <a:spLocks noGrp="1" noChangeArrowheads="1"/>
          </p:cNvSpPr>
          <p:nvPr>
            <p:ph type="body" idx="1"/>
          </p:nvPr>
        </p:nvSpPr>
        <p:spPr/>
        <p:txBody>
          <a:bodyPr/>
          <a:lstStyle/>
          <a:p>
            <a:pPr eaLnBrk="1" hangingPunct="1"/>
            <a:r>
              <a:rPr lang="en-US" altLang="en-US"/>
              <a:t>Disadvantages:</a:t>
            </a:r>
          </a:p>
          <a:p>
            <a:pPr lvl="1" eaLnBrk="1" hangingPunct="1"/>
            <a:r>
              <a:rPr lang="en-US" altLang="en-US"/>
              <a:t>Programmer must be aware of the memory model in use (at the assembly level, anyway)</a:t>
            </a:r>
          </a:p>
          <a:p>
            <a:pPr lvl="1" eaLnBrk="1" hangingPunct="1"/>
            <a:r>
              <a:rPr lang="en-US" altLang="en-US"/>
              <a:t>Just like with swapping systems, fragmentation can waste much memory.</a:t>
            </a:r>
          </a:p>
          <a:p>
            <a:pPr lvl="1" eaLnBrk="1" hangingPunct="1"/>
            <a:r>
              <a:rPr lang="en-US" altLang="en-US"/>
              <a:t>Segments may be too large to fit in physical memory</a:t>
            </a:r>
          </a:p>
          <a:p>
            <a:pPr eaLnBrk="1" hangingPunct="1"/>
            <a:r>
              <a:rPr lang="en-US" altLang="en-US"/>
              <a:t>What have we seen that allows us to address an address space larger than physical memory?</a:t>
            </a:r>
          </a:p>
        </p:txBody>
      </p:sp>
    </p:spTree>
    <p:extLst>
      <p:ext uri="{BB962C8B-B14F-4D97-AF65-F5344CB8AC3E}">
        <p14:creationId xmlns:p14="http://schemas.microsoft.com/office/powerpoint/2010/main" val="29781878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p:cNvSpPr>
            <a:spLocks noGrp="1" noChangeArrowheads="1"/>
          </p:cNvSpPr>
          <p:nvPr>
            <p:ph type="title"/>
          </p:nvPr>
        </p:nvSpPr>
        <p:spPr/>
        <p:txBody>
          <a:bodyPr/>
          <a:lstStyle/>
          <a:p>
            <a:pPr eaLnBrk="1" hangingPunct="1"/>
            <a:r>
              <a:rPr lang="en-US" altLang="en-US" dirty="0"/>
              <a:t>Segmentation with Paging</a:t>
            </a:r>
          </a:p>
        </p:txBody>
      </p:sp>
      <p:sp>
        <p:nvSpPr>
          <p:cNvPr id="14341" name="Rectangle 3"/>
          <p:cNvSpPr>
            <a:spLocks noGrp="1" noChangeArrowheads="1"/>
          </p:cNvSpPr>
          <p:nvPr>
            <p:ph type="body" idx="1"/>
          </p:nvPr>
        </p:nvSpPr>
        <p:spPr/>
        <p:txBody>
          <a:bodyPr/>
          <a:lstStyle/>
          <a:p>
            <a:pPr eaLnBrk="1" hangingPunct="1"/>
            <a:r>
              <a:rPr lang="en-US" altLang="en-US" dirty="0"/>
              <a:t>To get the best of both systems, segments can be paged</a:t>
            </a:r>
          </a:p>
          <a:p>
            <a:pPr lvl="1" eaLnBrk="1" hangingPunct="1"/>
            <a:r>
              <a:rPr lang="en-US" altLang="en-US" dirty="0"/>
              <a:t>Reduces the problem of memory fragmentation</a:t>
            </a:r>
          </a:p>
          <a:p>
            <a:pPr lvl="1" eaLnBrk="1" hangingPunct="1"/>
            <a:r>
              <a:rPr lang="en-US" altLang="en-US" dirty="0"/>
              <a:t>Allows large segments to be partially in memory</a:t>
            </a:r>
          </a:p>
          <a:p>
            <a:pPr eaLnBrk="1" hangingPunct="1"/>
            <a:r>
              <a:rPr lang="en-US" altLang="en-US" dirty="0"/>
              <a:t>Required:</a:t>
            </a:r>
          </a:p>
          <a:p>
            <a:pPr lvl="1" eaLnBrk="1" hangingPunct="1"/>
            <a:r>
              <a:rPr lang="en-US" altLang="en-US" dirty="0"/>
              <a:t>Each process needs a segment table </a:t>
            </a:r>
          </a:p>
          <a:p>
            <a:pPr lvl="2" eaLnBrk="1" hangingPunct="1"/>
            <a:r>
              <a:rPr lang="en-US" altLang="en-US" dirty="0"/>
              <a:t>This table may be segmented and paged itself</a:t>
            </a:r>
          </a:p>
          <a:p>
            <a:pPr lvl="1" eaLnBrk="1" hangingPunct="1"/>
            <a:r>
              <a:rPr lang="en-US" altLang="en-US" dirty="0"/>
              <a:t>Each entry in the segment table points to the page table for that segment</a:t>
            </a:r>
          </a:p>
          <a:p>
            <a:pPr lvl="2" eaLnBrk="1" hangingPunct="1"/>
            <a:r>
              <a:rPr lang="en-US" altLang="en-US" dirty="0"/>
              <a:t>Like before, this may be a multi-level page table</a:t>
            </a:r>
          </a:p>
        </p:txBody>
      </p:sp>
    </p:spTree>
    <p:extLst>
      <p:ext uri="{BB962C8B-B14F-4D97-AF65-F5344CB8AC3E}">
        <p14:creationId xmlns:p14="http://schemas.microsoft.com/office/powerpoint/2010/main" val="11401432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0901" name="Group 5"/>
          <p:cNvGraphicFramePr>
            <a:graphicFrameLocks noGrp="1"/>
          </p:cNvGraphicFramePr>
          <p:nvPr/>
        </p:nvGraphicFramePr>
        <p:xfrm>
          <a:off x="76200" y="152400"/>
          <a:ext cx="2743200" cy="609600"/>
        </p:xfrm>
        <a:graphic>
          <a:graphicData uri="http://schemas.openxmlformats.org/drawingml/2006/table">
            <a:tbl>
              <a:tblPr/>
              <a:tblGrid>
                <a:gridCol w="1143000">
                  <a:extLst>
                    <a:ext uri="{9D8B030D-6E8A-4147-A177-3AD203B41FA5}">
                      <a16:colId xmlns="" xmlns:a16="http://schemas.microsoft.com/office/drawing/2014/main" val="20000"/>
                    </a:ext>
                  </a:extLst>
                </a:gridCol>
                <a:gridCol w="1600200">
                  <a:extLst>
                    <a:ext uri="{9D8B030D-6E8A-4147-A177-3AD203B41FA5}">
                      <a16:colId xmlns="" xmlns:a16="http://schemas.microsoft.com/office/drawing/2014/main" val="20001"/>
                    </a:ext>
                  </a:extLst>
                </a:gridCol>
              </a:tblGrid>
              <a:tr h="304800">
                <a:tc gridSpan="2">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1800" b="0" i="0" u="none" strike="noStrike" cap="none" normalizeH="0" baseline="0">
                          <a:ln>
                            <a:noFill/>
                          </a:ln>
                          <a:solidFill>
                            <a:schemeClr val="tx1"/>
                          </a:solidFill>
                          <a:effectLst/>
                          <a:latin typeface="Arial" charset="0"/>
                        </a:rPr>
                        <a:t>    Logical Address</a:t>
                      </a:r>
                    </a:p>
                  </a:txBody>
                  <a:tcPr marL="0" marR="0" marT="0" marB="0"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 xmlns:a16="http://schemas.microsoft.com/office/drawing/2014/main" val="10000"/>
                  </a:ext>
                </a:extLst>
              </a:tr>
              <a:tr h="214313">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a:ln>
                            <a:noFill/>
                          </a:ln>
                          <a:solidFill>
                            <a:schemeClr val="tx1"/>
                          </a:solidFill>
                          <a:effectLst/>
                          <a:latin typeface="Arial" charset="0"/>
                        </a:rPr>
                        <a:t>Segment</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a:ln>
                            <a:noFill/>
                          </a:ln>
                          <a:solidFill>
                            <a:schemeClr val="tx1"/>
                          </a:solidFill>
                          <a:effectLst/>
                          <a:latin typeface="Arial" charset="0"/>
                        </a:rPr>
                        <a:t>Offset</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bl>
          </a:graphicData>
        </a:graphic>
      </p:graphicFrame>
      <p:graphicFrame>
        <p:nvGraphicFramePr>
          <p:cNvPr id="80956" name="Group 60"/>
          <p:cNvGraphicFramePr>
            <a:graphicFrameLocks noGrp="1"/>
          </p:cNvGraphicFramePr>
          <p:nvPr>
            <p:extLst>
              <p:ext uri="{D42A27DB-BD31-4B8C-83A1-F6EECF244321}">
                <p14:modId xmlns:p14="http://schemas.microsoft.com/office/powerpoint/2010/main" val="1546610089"/>
              </p:ext>
            </p:extLst>
          </p:nvPr>
        </p:nvGraphicFramePr>
        <p:xfrm>
          <a:off x="533400" y="2244725"/>
          <a:ext cx="1752600" cy="1946274"/>
        </p:xfrm>
        <a:graphic>
          <a:graphicData uri="http://schemas.openxmlformats.org/drawingml/2006/table">
            <a:tbl>
              <a:tblPr/>
              <a:tblGrid>
                <a:gridCol w="681038">
                  <a:extLst>
                    <a:ext uri="{9D8B030D-6E8A-4147-A177-3AD203B41FA5}">
                      <a16:colId xmlns="" xmlns:a16="http://schemas.microsoft.com/office/drawing/2014/main" val="20000"/>
                    </a:ext>
                  </a:extLst>
                </a:gridCol>
                <a:gridCol w="1071562">
                  <a:extLst>
                    <a:ext uri="{9D8B030D-6E8A-4147-A177-3AD203B41FA5}">
                      <a16:colId xmlns="" xmlns:a16="http://schemas.microsoft.com/office/drawing/2014/main" val="20001"/>
                    </a:ext>
                  </a:extLst>
                </a:gridCol>
              </a:tblGrid>
              <a:tr h="279491">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endParaRPr kumimoji="0" lang="fr-CA" sz="1800" b="0" i="0" u="none" strike="noStrike" cap="none" normalizeH="0" baseline="0" dirty="0">
                        <a:ln>
                          <a:noFill/>
                        </a:ln>
                        <a:solidFill>
                          <a:schemeClr val="tx1"/>
                        </a:solidFill>
                        <a:effectLst/>
                        <a:latin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endParaRPr kumimoji="0" lang="fr-CA" sz="1800" b="0" i="0" u="none" strike="noStrike" cap="none" normalizeH="0" baseline="0" dirty="0">
                        <a:ln>
                          <a:noFill/>
                        </a:ln>
                        <a:solidFill>
                          <a:schemeClr val="tx1"/>
                        </a:solidFill>
                        <a:effectLst/>
                        <a:latin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B0F0"/>
                    </a:solidFill>
                  </a:tcPr>
                </a:tc>
                <a:extLst>
                  <a:ext uri="{0D108BD9-81ED-4DB2-BD59-A6C34878D82A}">
                    <a16:rowId xmlns="" xmlns:a16="http://schemas.microsoft.com/office/drawing/2014/main" val="10000"/>
                  </a:ext>
                </a:extLst>
              </a:tr>
              <a:tr h="279491">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endParaRPr kumimoji="0" lang="fr-CA" sz="1800" b="0" i="0" u="none" strike="noStrike" cap="none" normalizeH="0" baseline="0">
                        <a:ln>
                          <a:noFill/>
                        </a:ln>
                        <a:solidFill>
                          <a:schemeClr val="tx1"/>
                        </a:solidFill>
                        <a:effectLst/>
                        <a:latin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endParaRPr kumimoji="0" lang="fr-CA" sz="1800" b="0" i="0" u="none" strike="noStrike" cap="none" normalizeH="0" baseline="0" dirty="0">
                        <a:ln>
                          <a:noFill/>
                        </a:ln>
                        <a:solidFill>
                          <a:schemeClr val="tx1"/>
                        </a:solidFill>
                        <a:effectLst/>
                        <a:latin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B0F0"/>
                    </a:solidFill>
                  </a:tcPr>
                </a:tc>
                <a:extLst>
                  <a:ext uri="{0D108BD9-81ED-4DB2-BD59-A6C34878D82A}">
                    <a16:rowId xmlns="" xmlns:a16="http://schemas.microsoft.com/office/drawing/2014/main" val="10001"/>
                  </a:ext>
                </a:extLst>
              </a:tr>
              <a:tr h="548819">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1800" b="0" i="0" u="none" strike="noStrike" cap="none" normalizeH="0" baseline="0" dirty="0">
                          <a:ln>
                            <a:noFill/>
                          </a:ln>
                          <a:solidFill>
                            <a:schemeClr val="tx1"/>
                          </a:solidFill>
                          <a:effectLst/>
                          <a:latin typeface="Arial" charset="0"/>
                        </a:rPr>
                        <a:t>limit</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1800" b="0" i="0" u="none" strike="noStrike" cap="none" normalizeH="0" baseline="0">
                          <a:ln>
                            <a:noFill/>
                          </a:ln>
                          <a:solidFill>
                            <a:schemeClr val="tx1"/>
                          </a:solidFill>
                          <a:effectLst/>
                          <a:latin typeface="Arial" charset="0"/>
                        </a:rPr>
                        <a:t>page table base</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r h="279491">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endParaRPr kumimoji="0" lang="fr-CA" sz="1800" b="0" i="0" u="none" strike="noStrike" cap="none" normalizeH="0" baseline="0" dirty="0">
                        <a:ln>
                          <a:noFill/>
                        </a:ln>
                        <a:solidFill>
                          <a:schemeClr val="tx1"/>
                        </a:solidFill>
                        <a:effectLst/>
                        <a:latin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endParaRPr kumimoji="0" lang="fr-CA" sz="1800" b="0" i="0" u="none" strike="noStrike" cap="none" normalizeH="0" baseline="0" dirty="0">
                        <a:ln>
                          <a:noFill/>
                        </a:ln>
                        <a:solidFill>
                          <a:schemeClr val="tx1"/>
                        </a:solidFill>
                        <a:effectLst/>
                        <a:latin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B0F0"/>
                    </a:solidFill>
                  </a:tcPr>
                </a:tc>
                <a:extLst>
                  <a:ext uri="{0D108BD9-81ED-4DB2-BD59-A6C34878D82A}">
                    <a16:rowId xmlns="" xmlns:a16="http://schemas.microsoft.com/office/drawing/2014/main" val="10003"/>
                  </a:ext>
                </a:extLst>
              </a:tr>
              <a:tr h="279491">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endParaRPr kumimoji="0" lang="fr-CA" sz="1800" b="0" i="0" u="none" strike="noStrike" cap="none" normalizeH="0" baseline="0">
                        <a:ln>
                          <a:noFill/>
                        </a:ln>
                        <a:solidFill>
                          <a:schemeClr val="tx1"/>
                        </a:solidFill>
                        <a:effectLst/>
                        <a:latin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endParaRPr kumimoji="0" lang="fr-CA" sz="1800" b="0" i="0" u="none" strike="noStrike" cap="none" normalizeH="0" baseline="0" dirty="0">
                        <a:ln>
                          <a:noFill/>
                        </a:ln>
                        <a:solidFill>
                          <a:schemeClr val="tx1"/>
                        </a:solidFill>
                        <a:effectLst/>
                        <a:latin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B0F0"/>
                    </a:solidFill>
                  </a:tcPr>
                </a:tc>
                <a:extLst>
                  <a:ext uri="{0D108BD9-81ED-4DB2-BD59-A6C34878D82A}">
                    <a16:rowId xmlns="" xmlns:a16="http://schemas.microsoft.com/office/drawing/2014/main" val="10004"/>
                  </a:ext>
                </a:extLst>
              </a:tr>
              <a:tr h="279491">
                <a:tc gridSpan="2">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1800" b="0" i="0" u="none" strike="noStrike" cap="none" normalizeH="0" baseline="0" dirty="0">
                          <a:ln>
                            <a:noFill/>
                          </a:ln>
                          <a:solidFill>
                            <a:schemeClr val="tx1"/>
                          </a:solidFill>
                          <a:effectLst/>
                          <a:latin typeface="Arial" charset="0"/>
                        </a:rPr>
                        <a:t>segment table</a:t>
                      </a:r>
                    </a:p>
                  </a:txBody>
                  <a:tcPr marL="0" marR="0" marT="0" marB="0" anchor="ctr" horzOverflow="overflow">
                    <a:lnL cap="flat">
                      <a:noFill/>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hMerge="1">
                  <a:txBody>
                    <a:bodyPr/>
                    <a:lstStyle/>
                    <a:p>
                      <a:endParaRPr lang="en-US"/>
                    </a:p>
                  </a:txBody>
                  <a:tcPr/>
                </a:tc>
                <a:extLst>
                  <a:ext uri="{0D108BD9-81ED-4DB2-BD59-A6C34878D82A}">
                    <a16:rowId xmlns="" xmlns:a16="http://schemas.microsoft.com/office/drawing/2014/main" val="10005"/>
                  </a:ext>
                </a:extLst>
              </a:tr>
            </a:tbl>
          </a:graphicData>
        </a:graphic>
      </p:graphicFrame>
      <p:sp>
        <p:nvSpPr>
          <p:cNvPr id="15392" name="AutoShape 41"/>
          <p:cNvSpPr>
            <a:spLocks noChangeArrowheads="1"/>
          </p:cNvSpPr>
          <p:nvPr/>
        </p:nvSpPr>
        <p:spPr bwMode="auto">
          <a:xfrm>
            <a:off x="2971800" y="1219200"/>
            <a:ext cx="1752600" cy="1524000"/>
          </a:xfrm>
          <a:prstGeom prst="diamond">
            <a:avLst/>
          </a:prstGeom>
          <a:solidFill>
            <a:srgbClr val="00B0F0"/>
          </a:solidFill>
          <a:ln w="9525">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en-US" sz="1800">
                <a:latin typeface="Arial" panose="020B0604020202020204" pitchFamily="34" charset="0"/>
              </a:rPr>
              <a:t>offset &lt; limit?</a:t>
            </a:r>
          </a:p>
        </p:txBody>
      </p:sp>
      <p:cxnSp>
        <p:nvCxnSpPr>
          <p:cNvPr id="15393" name="AutoShape 42"/>
          <p:cNvCxnSpPr>
            <a:cxnSpLocks noChangeShapeType="1"/>
            <a:endCxn id="15392" idx="0"/>
          </p:cNvCxnSpPr>
          <p:nvPr/>
        </p:nvCxnSpPr>
        <p:spPr bwMode="auto">
          <a:xfrm rot="16200000" flipH="1">
            <a:off x="2705100" y="76200"/>
            <a:ext cx="457200" cy="1828800"/>
          </a:xfrm>
          <a:prstGeom prst="bentConnector3">
            <a:avLst>
              <a:gd name="adj1" fmla="val 50000"/>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15394" name="Text Box 45"/>
          <p:cNvSpPr txBox="1">
            <a:spLocks noChangeArrowheads="1"/>
          </p:cNvSpPr>
          <p:nvPr/>
        </p:nvSpPr>
        <p:spPr bwMode="auto">
          <a:xfrm>
            <a:off x="3543300" y="3124200"/>
            <a:ext cx="6096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sz="1800">
                <a:latin typeface="Arial" panose="020B0604020202020204" pitchFamily="34" charset="0"/>
              </a:rPr>
              <a:t>TRAP</a:t>
            </a:r>
          </a:p>
        </p:txBody>
      </p:sp>
      <p:cxnSp>
        <p:nvCxnSpPr>
          <p:cNvPr id="15395" name="AutoShape 46"/>
          <p:cNvCxnSpPr>
            <a:cxnSpLocks noChangeShapeType="1"/>
            <a:stCxn id="15392" idx="2"/>
            <a:endCxn id="15394" idx="0"/>
          </p:cNvCxnSpPr>
          <p:nvPr/>
        </p:nvCxnSpPr>
        <p:spPr bwMode="auto">
          <a:xfrm>
            <a:off x="3848100" y="2743200"/>
            <a:ext cx="0" cy="381000"/>
          </a:xfrm>
          <a:prstGeom prst="straightConnector1">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5396" name="Text Box 47"/>
          <p:cNvSpPr txBox="1">
            <a:spLocks noChangeArrowheads="1"/>
          </p:cNvSpPr>
          <p:nvPr/>
        </p:nvSpPr>
        <p:spPr bwMode="auto">
          <a:xfrm>
            <a:off x="3962400" y="2743200"/>
            <a:ext cx="254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sz="1800">
                <a:latin typeface="Arial" panose="020B0604020202020204" pitchFamily="34" charset="0"/>
              </a:rPr>
              <a:t>no</a:t>
            </a:r>
          </a:p>
        </p:txBody>
      </p:sp>
      <p:sp>
        <p:nvSpPr>
          <p:cNvPr id="15397" name="Oval 48"/>
          <p:cNvSpPr>
            <a:spLocks noChangeArrowheads="1"/>
          </p:cNvSpPr>
          <p:nvPr/>
        </p:nvSpPr>
        <p:spPr bwMode="auto">
          <a:xfrm>
            <a:off x="914400" y="5334000"/>
            <a:ext cx="533400" cy="533400"/>
          </a:xfrm>
          <a:prstGeom prst="ellipse">
            <a:avLst/>
          </a:prstGeom>
          <a:solidFill>
            <a:srgbClr val="00B0F0"/>
          </a:solidFill>
          <a:ln w="9525">
            <a:solidFill>
              <a:schemeClr val="tx1"/>
            </a:solidFill>
            <a:round/>
            <a:headEnd/>
            <a:tailEnd/>
          </a:ln>
        </p:spPr>
        <p:txBody>
          <a:bodyPr wrap="none" lIns="0" tIns="0" rIns="0" bIns="0" anchor="ctr" anchorCtr="1"/>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en-US" b="1" dirty="0">
                <a:latin typeface="Arial" panose="020B0604020202020204" pitchFamily="34" charset="0"/>
              </a:rPr>
              <a:t>+</a:t>
            </a:r>
          </a:p>
        </p:txBody>
      </p:sp>
      <p:sp>
        <p:nvSpPr>
          <p:cNvPr id="15398" name="Rectangle 49"/>
          <p:cNvSpPr>
            <a:spLocks noChangeArrowheads="1"/>
          </p:cNvSpPr>
          <p:nvPr/>
        </p:nvSpPr>
        <p:spPr bwMode="auto">
          <a:xfrm>
            <a:off x="7734300" y="228600"/>
            <a:ext cx="1295400" cy="6477000"/>
          </a:xfrm>
          <a:prstGeom prst="rect">
            <a:avLst/>
          </a:prstGeom>
          <a:solidFill>
            <a:srgbClr val="00B0F0"/>
          </a:solidFill>
          <a:ln w="9525">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en-US">
                <a:latin typeface="Arial" panose="020B0604020202020204" pitchFamily="34" charset="0"/>
              </a:rPr>
              <a:t>physical</a:t>
            </a:r>
          </a:p>
          <a:p>
            <a:pPr algn="ctr" eaLnBrk="1" hangingPunct="1"/>
            <a:r>
              <a:rPr lang="en-US" altLang="en-US">
                <a:latin typeface="Arial" panose="020B0604020202020204" pitchFamily="34" charset="0"/>
              </a:rPr>
              <a:t>memory</a:t>
            </a:r>
          </a:p>
        </p:txBody>
      </p:sp>
      <p:cxnSp>
        <p:nvCxnSpPr>
          <p:cNvPr id="15399" name="AutoShape 51"/>
          <p:cNvCxnSpPr>
            <a:cxnSpLocks noChangeShapeType="1"/>
            <a:endCxn id="15397" idx="2"/>
          </p:cNvCxnSpPr>
          <p:nvPr/>
        </p:nvCxnSpPr>
        <p:spPr bwMode="auto">
          <a:xfrm flipH="1">
            <a:off x="914400" y="3078163"/>
            <a:ext cx="1371600" cy="2522537"/>
          </a:xfrm>
          <a:prstGeom prst="bentConnector5">
            <a:avLst>
              <a:gd name="adj1" fmla="val -16667"/>
              <a:gd name="adj2" fmla="val 50157"/>
              <a:gd name="adj3" fmla="val 116667"/>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15400" name="Text Box 53"/>
          <p:cNvSpPr txBox="1">
            <a:spLocks noChangeArrowheads="1"/>
          </p:cNvSpPr>
          <p:nvPr/>
        </p:nvSpPr>
        <p:spPr bwMode="auto">
          <a:xfrm>
            <a:off x="4724400" y="1600200"/>
            <a:ext cx="3556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sz="1800">
                <a:latin typeface="Arial" panose="020B0604020202020204" pitchFamily="34" charset="0"/>
              </a:rPr>
              <a:t>yes</a:t>
            </a:r>
          </a:p>
        </p:txBody>
      </p:sp>
      <p:cxnSp>
        <p:nvCxnSpPr>
          <p:cNvPr id="15401" name="AutoShape 61"/>
          <p:cNvCxnSpPr>
            <a:cxnSpLocks noChangeShapeType="1"/>
            <a:endCxn id="15392" idx="1"/>
          </p:cNvCxnSpPr>
          <p:nvPr/>
        </p:nvCxnSpPr>
        <p:spPr bwMode="auto">
          <a:xfrm rot="-5400000">
            <a:off x="1512094" y="1343819"/>
            <a:ext cx="822325" cy="2097087"/>
          </a:xfrm>
          <a:prstGeom prst="bentConnector2">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15402" name="AutoShape 62"/>
          <p:cNvCxnSpPr>
            <a:cxnSpLocks noChangeShapeType="1"/>
          </p:cNvCxnSpPr>
          <p:nvPr/>
        </p:nvCxnSpPr>
        <p:spPr bwMode="auto">
          <a:xfrm rot="5400000">
            <a:off x="-567532" y="1862932"/>
            <a:ext cx="2316163" cy="114300"/>
          </a:xfrm>
          <a:prstGeom prst="bentConnector4">
            <a:avLst>
              <a:gd name="adj1" fmla="val 44069"/>
              <a:gd name="adj2" fmla="val 300000"/>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cxnSp>
      <p:graphicFrame>
        <p:nvGraphicFramePr>
          <p:cNvPr id="80970" name="Group 74"/>
          <p:cNvGraphicFramePr>
            <a:graphicFrameLocks noGrp="1"/>
          </p:cNvGraphicFramePr>
          <p:nvPr/>
        </p:nvGraphicFramePr>
        <p:xfrm>
          <a:off x="5181600" y="2438400"/>
          <a:ext cx="1600200" cy="396875"/>
        </p:xfrm>
        <a:graphic>
          <a:graphicData uri="http://schemas.openxmlformats.org/drawingml/2006/table">
            <a:tbl>
              <a:tblPr/>
              <a:tblGrid>
                <a:gridCol w="1600200">
                  <a:extLst>
                    <a:ext uri="{9D8B030D-6E8A-4147-A177-3AD203B41FA5}">
                      <a16:colId xmlns="" xmlns:a16="http://schemas.microsoft.com/office/drawing/2014/main" val="20000"/>
                    </a:ext>
                  </a:extLst>
                </a:gridCol>
              </a:tblGrid>
              <a:tr h="396875">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a:ln>
                            <a:noFill/>
                          </a:ln>
                          <a:solidFill>
                            <a:schemeClr val="tx1"/>
                          </a:solidFill>
                          <a:effectLst/>
                          <a:latin typeface="Arial" charset="0"/>
                        </a:rPr>
                        <a:t>Offset</a:t>
                      </a:r>
                    </a:p>
                  </a:txBody>
                  <a:tcPr marT="45793" marB="4579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bl>
          </a:graphicData>
        </a:graphic>
      </p:graphicFrame>
      <p:graphicFrame>
        <p:nvGraphicFramePr>
          <p:cNvPr id="80995" name="Group 99"/>
          <p:cNvGraphicFramePr>
            <a:graphicFrameLocks noGrp="1"/>
          </p:cNvGraphicFramePr>
          <p:nvPr/>
        </p:nvGraphicFramePr>
        <p:xfrm>
          <a:off x="4178300" y="3505200"/>
          <a:ext cx="2895600" cy="396875"/>
        </p:xfrm>
        <a:graphic>
          <a:graphicData uri="http://schemas.openxmlformats.org/drawingml/2006/table">
            <a:tbl>
              <a:tblPr/>
              <a:tblGrid>
                <a:gridCol w="1800225">
                  <a:extLst>
                    <a:ext uri="{9D8B030D-6E8A-4147-A177-3AD203B41FA5}">
                      <a16:colId xmlns="" xmlns:a16="http://schemas.microsoft.com/office/drawing/2014/main" val="20000"/>
                    </a:ext>
                  </a:extLst>
                </a:gridCol>
                <a:gridCol w="1095375">
                  <a:extLst>
                    <a:ext uri="{9D8B030D-6E8A-4147-A177-3AD203B41FA5}">
                      <a16:colId xmlns="" xmlns:a16="http://schemas.microsoft.com/office/drawing/2014/main" val="20001"/>
                    </a:ext>
                  </a:extLst>
                </a:gridCol>
              </a:tblGrid>
              <a:tr h="396875">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a:ln>
                            <a:noFill/>
                          </a:ln>
                          <a:solidFill>
                            <a:schemeClr val="tx1"/>
                          </a:solidFill>
                          <a:effectLst/>
                          <a:latin typeface="Arial" charset="0"/>
                        </a:rPr>
                        <a:t>Pg Tbl Offset</a:t>
                      </a:r>
                    </a:p>
                  </a:txBody>
                  <a:tcPr marT="45793" marB="4579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a:ln>
                            <a:noFill/>
                          </a:ln>
                          <a:solidFill>
                            <a:schemeClr val="tx1"/>
                          </a:solidFill>
                          <a:effectLst/>
                          <a:latin typeface="Arial" charset="0"/>
                        </a:rPr>
                        <a:t>Offset</a:t>
                      </a:r>
                      <a:r>
                        <a:rPr kumimoji="0" lang="en-US" sz="2000" b="0" i="0" u="none" strike="noStrike" cap="none" normalizeH="0" baseline="0">
                          <a:ln>
                            <a:noFill/>
                          </a:ln>
                          <a:solidFill>
                            <a:schemeClr val="tx1"/>
                          </a:solidFill>
                          <a:effectLst/>
                          <a:latin typeface="Arial" charset="0"/>
                          <a:cs typeface="Arial" charset="0"/>
                        </a:rPr>
                        <a:t>'</a:t>
                      </a:r>
                      <a:endParaRPr kumimoji="0" lang="en-US" sz="2000" b="0" i="0" u="none" strike="noStrike" cap="none" normalizeH="0" baseline="0">
                        <a:ln>
                          <a:noFill/>
                        </a:ln>
                        <a:solidFill>
                          <a:schemeClr val="tx1"/>
                        </a:solidFill>
                        <a:effectLst/>
                        <a:latin typeface="Arial" charset="0"/>
                      </a:endParaRPr>
                    </a:p>
                  </a:txBody>
                  <a:tcPr marT="45793" marB="4579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bl>
          </a:graphicData>
        </a:graphic>
      </p:graphicFrame>
      <p:cxnSp>
        <p:nvCxnSpPr>
          <p:cNvPr id="15417" name="AutoShape 93"/>
          <p:cNvCxnSpPr>
            <a:cxnSpLocks noChangeShapeType="1"/>
            <a:stCxn id="15392" idx="3"/>
          </p:cNvCxnSpPr>
          <p:nvPr/>
        </p:nvCxnSpPr>
        <p:spPr bwMode="auto">
          <a:xfrm>
            <a:off x="4724400" y="1981200"/>
            <a:ext cx="1257300" cy="457200"/>
          </a:xfrm>
          <a:prstGeom prst="bentConnector2">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15418" name="AutoShape 94"/>
          <p:cNvCxnSpPr>
            <a:cxnSpLocks noChangeShapeType="1"/>
          </p:cNvCxnSpPr>
          <p:nvPr/>
        </p:nvCxnSpPr>
        <p:spPr bwMode="auto">
          <a:xfrm rot="5400000">
            <a:off x="5644357" y="3167856"/>
            <a:ext cx="671512" cy="3175"/>
          </a:xfrm>
          <a:prstGeom prst="bentConnector3">
            <a:avLst>
              <a:gd name="adj1" fmla="val 49880"/>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15419" name="AutoShape 100"/>
          <p:cNvCxnSpPr>
            <a:cxnSpLocks noChangeShapeType="1"/>
            <a:endCxn id="15397" idx="0"/>
          </p:cNvCxnSpPr>
          <p:nvPr/>
        </p:nvCxnSpPr>
        <p:spPr bwMode="auto">
          <a:xfrm rot="5400000">
            <a:off x="2413001" y="2668587"/>
            <a:ext cx="1433512" cy="3897313"/>
          </a:xfrm>
          <a:prstGeom prst="bentConnector3">
            <a:avLst>
              <a:gd name="adj1" fmla="val 49944"/>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cxnSp>
      <p:graphicFrame>
        <p:nvGraphicFramePr>
          <p:cNvPr id="81079" name="Group 183"/>
          <p:cNvGraphicFramePr>
            <a:graphicFrameLocks noGrp="1"/>
          </p:cNvGraphicFramePr>
          <p:nvPr>
            <p:extLst>
              <p:ext uri="{D42A27DB-BD31-4B8C-83A1-F6EECF244321}">
                <p14:modId xmlns:p14="http://schemas.microsoft.com/office/powerpoint/2010/main" val="421419312"/>
              </p:ext>
            </p:extLst>
          </p:nvPr>
        </p:nvGraphicFramePr>
        <p:xfrm>
          <a:off x="1981200" y="4902200"/>
          <a:ext cx="1676400" cy="1666873"/>
        </p:xfrm>
        <a:graphic>
          <a:graphicData uri="http://schemas.openxmlformats.org/drawingml/2006/table">
            <a:tbl>
              <a:tblPr/>
              <a:tblGrid>
                <a:gridCol w="1676400">
                  <a:extLst>
                    <a:ext uri="{9D8B030D-6E8A-4147-A177-3AD203B41FA5}">
                      <a16:colId xmlns="" xmlns:a16="http://schemas.microsoft.com/office/drawing/2014/main" val="20000"/>
                    </a:ext>
                  </a:extLst>
                </a:gridCol>
              </a:tblGrid>
              <a:tr h="279506">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endParaRPr kumimoji="0" lang="fr-CA" sz="1800" b="0" i="0" u="none" strike="noStrike" cap="none" normalizeH="0" baseline="0" dirty="0">
                        <a:ln>
                          <a:noFill/>
                        </a:ln>
                        <a:solidFill>
                          <a:schemeClr val="tx1"/>
                        </a:solidFill>
                        <a:effectLst/>
                        <a:latin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B0F0"/>
                    </a:solidFill>
                  </a:tcPr>
                </a:tc>
                <a:extLst>
                  <a:ext uri="{0D108BD9-81ED-4DB2-BD59-A6C34878D82A}">
                    <a16:rowId xmlns="" xmlns:a16="http://schemas.microsoft.com/office/drawing/2014/main" val="10000"/>
                  </a:ext>
                </a:extLst>
              </a:tr>
              <a:tr h="279506">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1800" b="0" i="0" u="none" strike="noStrike" cap="none" normalizeH="0" baseline="0">
                          <a:ln>
                            <a:noFill/>
                          </a:ln>
                          <a:solidFill>
                            <a:schemeClr val="tx1"/>
                          </a:solidFill>
                          <a:effectLst/>
                          <a:latin typeface="Arial" charset="0"/>
                        </a:rPr>
                        <a:t>page frame add</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279506">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endParaRPr kumimoji="0" lang="fr-CA" sz="1800" b="0" i="0" u="none" strike="noStrike" cap="none" normalizeH="0" baseline="0" dirty="0">
                        <a:ln>
                          <a:noFill/>
                        </a:ln>
                        <a:solidFill>
                          <a:schemeClr val="tx1"/>
                        </a:solidFill>
                        <a:effectLst/>
                        <a:latin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B0F0"/>
                    </a:solidFill>
                  </a:tcPr>
                </a:tc>
                <a:extLst>
                  <a:ext uri="{0D108BD9-81ED-4DB2-BD59-A6C34878D82A}">
                    <a16:rowId xmlns="" xmlns:a16="http://schemas.microsoft.com/office/drawing/2014/main" val="10002"/>
                  </a:ext>
                </a:extLst>
              </a:tr>
              <a:tr h="279506">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endParaRPr kumimoji="0" lang="fr-CA" sz="1800" b="0" i="0" u="none" strike="noStrike" cap="none" normalizeH="0" baseline="0" dirty="0">
                        <a:ln>
                          <a:noFill/>
                        </a:ln>
                        <a:solidFill>
                          <a:schemeClr val="tx1"/>
                        </a:solidFill>
                        <a:effectLst/>
                        <a:latin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B0F0"/>
                    </a:solidFill>
                  </a:tcPr>
                </a:tc>
                <a:extLst>
                  <a:ext uri="{0D108BD9-81ED-4DB2-BD59-A6C34878D82A}">
                    <a16:rowId xmlns="" xmlns:a16="http://schemas.microsoft.com/office/drawing/2014/main" val="10003"/>
                  </a:ext>
                </a:extLst>
              </a:tr>
              <a:tr h="548849">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1800" b="0" i="0" u="none" strike="noStrike" cap="none" normalizeH="0" baseline="0" dirty="0">
                          <a:ln>
                            <a:noFill/>
                          </a:ln>
                          <a:solidFill>
                            <a:schemeClr val="tx1"/>
                          </a:solidFill>
                          <a:effectLst/>
                          <a:latin typeface="Arial" charset="0"/>
                        </a:rPr>
                        <a:t>page table for segment</a:t>
                      </a:r>
                    </a:p>
                  </a:txBody>
                  <a:tcPr marL="0" marR="0" marT="0" marB="0" anchor="ctr" horzOverflow="overflow">
                    <a:lnL cap="flat">
                      <a:noFill/>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 xmlns:a16="http://schemas.microsoft.com/office/drawing/2014/main" val="10004"/>
                  </a:ext>
                </a:extLst>
              </a:tr>
            </a:tbl>
          </a:graphicData>
        </a:graphic>
      </p:graphicFrame>
      <p:cxnSp>
        <p:nvCxnSpPr>
          <p:cNvPr id="15433" name="AutoShape 136"/>
          <p:cNvCxnSpPr>
            <a:cxnSpLocks noChangeShapeType="1"/>
            <a:stCxn id="15397" idx="6"/>
          </p:cNvCxnSpPr>
          <p:nvPr/>
        </p:nvCxnSpPr>
        <p:spPr bwMode="auto">
          <a:xfrm flipV="1">
            <a:off x="1447800" y="5321300"/>
            <a:ext cx="533400" cy="279400"/>
          </a:xfrm>
          <a:prstGeom prst="bentConnector3">
            <a:avLst>
              <a:gd name="adj1" fmla="val 50000"/>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cxnSp>
      <p:graphicFrame>
        <p:nvGraphicFramePr>
          <p:cNvPr id="81080" name="Group 184"/>
          <p:cNvGraphicFramePr>
            <a:graphicFrameLocks noGrp="1"/>
          </p:cNvGraphicFramePr>
          <p:nvPr/>
        </p:nvGraphicFramePr>
        <p:xfrm>
          <a:off x="4191000" y="5334000"/>
          <a:ext cx="3124200" cy="792408"/>
        </p:xfrm>
        <a:graphic>
          <a:graphicData uri="http://schemas.openxmlformats.org/drawingml/2006/table">
            <a:tbl>
              <a:tblPr/>
              <a:tblGrid>
                <a:gridCol w="1989138">
                  <a:extLst>
                    <a:ext uri="{9D8B030D-6E8A-4147-A177-3AD203B41FA5}">
                      <a16:colId xmlns="" xmlns:a16="http://schemas.microsoft.com/office/drawing/2014/main" val="20000"/>
                    </a:ext>
                  </a:extLst>
                </a:gridCol>
                <a:gridCol w="1135062">
                  <a:extLst>
                    <a:ext uri="{9D8B030D-6E8A-4147-A177-3AD203B41FA5}">
                      <a16:colId xmlns="" xmlns:a16="http://schemas.microsoft.com/office/drawing/2014/main" val="20001"/>
                    </a:ext>
                  </a:extLst>
                </a:gridCol>
              </a:tblGrid>
              <a:tr h="396082">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a:ln>
                            <a:noFill/>
                          </a:ln>
                          <a:solidFill>
                            <a:schemeClr val="tx1"/>
                          </a:solidFill>
                          <a:effectLst/>
                          <a:latin typeface="Arial" charset="0"/>
                        </a:rPr>
                        <a:t>page frame add</a:t>
                      </a:r>
                    </a:p>
                  </a:txBody>
                  <a:tcPr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a:ln>
                            <a:noFill/>
                          </a:ln>
                          <a:solidFill>
                            <a:schemeClr val="tx1"/>
                          </a:solidFill>
                          <a:effectLst/>
                          <a:latin typeface="Arial" charset="0"/>
                        </a:rPr>
                        <a:t>Offset</a:t>
                      </a:r>
                      <a:r>
                        <a:rPr kumimoji="0" lang="en-US" sz="2000" b="0" i="0" u="none" strike="noStrike" cap="none" normalizeH="0" baseline="0">
                          <a:ln>
                            <a:noFill/>
                          </a:ln>
                          <a:solidFill>
                            <a:schemeClr val="tx1"/>
                          </a:solidFill>
                          <a:effectLst/>
                          <a:latin typeface="Arial" charset="0"/>
                          <a:cs typeface="Arial" charset="0"/>
                        </a:rPr>
                        <a:t>'</a:t>
                      </a:r>
                    </a:p>
                  </a:txBody>
                  <a:tcPr marT="45702" marB="457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396082">
                <a:tc gridSpan="2">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endParaRPr kumimoji="0" lang="fr-CA" sz="2000" b="0" i="0" u="none" strike="noStrike" cap="none" normalizeH="0" baseline="0">
                        <a:ln>
                          <a:noFill/>
                        </a:ln>
                        <a:solidFill>
                          <a:schemeClr val="tx1"/>
                        </a:solidFill>
                        <a:effectLst/>
                        <a:latin typeface="Arial" charset="0"/>
                      </a:endParaRPr>
                    </a:p>
                  </a:txBody>
                  <a:tcPr marT="45702" marB="45702"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hMerge="1">
                  <a:txBody>
                    <a:bodyPr/>
                    <a:lstStyle/>
                    <a:p>
                      <a:endParaRPr lang="en-US"/>
                    </a:p>
                  </a:txBody>
                  <a:tcPr/>
                </a:tc>
                <a:extLst>
                  <a:ext uri="{0D108BD9-81ED-4DB2-BD59-A6C34878D82A}">
                    <a16:rowId xmlns="" xmlns:a16="http://schemas.microsoft.com/office/drawing/2014/main" val="10001"/>
                  </a:ext>
                </a:extLst>
              </a:tr>
            </a:tbl>
          </a:graphicData>
        </a:graphic>
      </p:graphicFrame>
      <p:cxnSp>
        <p:nvCxnSpPr>
          <p:cNvPr id="15443" name="AutoShape 152"/>
          <p:cNvCxnSpPr>
            <a:cxnSpLocks noChangeShapeType="1"/>
          </p:cNvCxnSpPr>
          <p:nvPr/>
        </p:nvCxnSpPr>
        <p:spPr bwMode="auto">
          <a:xfrm rot="16200000" flipH="1">
            <a:off x="5920582" y="4506119"/>
            <a:ext cx="1433512" cy="222250"/>
          </a:xfrm>
          <a:prstGeom prst="bentConnector3">
            <a:avLst>
              <a:gd name="adj1" fmla="val 49944"/>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15444" name="AutoShape 153"/>
          <p:cNvCxnSpPr>
            <a:cxnSpLocks noChangeShapeType="1"/>
          </p:cNvCxnSpPr>
          <p:nvPr/>
        </p:nvCxnSpPr>
        <p:spPr bwMode="auto">
          <a:xfrm>
            <a:off x="3657600" y="5321300"/>
            <a:ext cx="533400" cy="211138"/>
          </a:xfrm>
          <a:prstGeom prst="bentConnector3">
            <a:avLst>
              <a:gd name="adj1" fmla="val 50000"/>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15445" name="AutoShape 154"/>
          <p:cNvCxnSpPr>
            <a:cxnSpLocks noChangeShapeType="1"/>
            <a:endCxn id="15398" idx="1"/>
          </p:cNvCxnSpPr>
          <p:nvPr/>
        </p:nvCxnSpPr>
        <p:spPr bwMode="auto">
          <a:xfrm flipV="1">
            <a:off x="7315200" y="3467100"/>
            <a:ext cx="419100" cy="2065338"/>
          </a:xfrm>
          <a:prstGeom prst="bentConnector3">
            <a:avLst>
              <a:gd name="adj1" fmla="val 36741"/>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1197357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2"/>
          <p:cNvSpPr>
            <a:spLocks noGrp="1" noChangeArrowheads="1"/>
          </p:cNvSpPr>
          <p:nvPr>
            <p:ph type="title"/>
          </p:nvPr>
        </p:nvSpPr>
        <p:spPr/>
        <p:txBody>
          <a:bodyPr/>
          <a:lstStyle/>
          <a:p>
            <a:pPr eaLnBrk="1" hangingPunct="1"/>
            <a:r>
              <a:rPr lang="en-US" altLang="en-US" dirty="0"/>
              <a:t>Real-World Usage</a:t>
            </a:r>
          </a:p>
        </p:txBody>
      </p:sp>
      <p:sp>
        <p:nvSpPr>
          <p:cNvPr id="16389" name="Rectangle 3"/>
          <p:cNvSpPr>
            <a:spLocks noGrp="1" noChangeArrowheads="1"/>
          </p:cNvSpPr>
          <p:nvPr>
            <p:ph type="body" idx="1"/>
          </p:nvPr>
        </p:nvSpPr>
        <p:spPr/>
        <p:txBody>
          <a:bodyPr/>
          <a:lstStyle/>
          <a:p>
            <a:pPr eaLnBrk="1" hangingPunct="1"/>
            <a:r>
              <a:rPr lang="en-US" altLang="en-US" dirty="0"/>
              <a:t>Segmentation has been around since the 16 bit processors (8086/8088)</a:t>
            </a:r>
          </a:p>
          <a:p>
            <a:pPr lvl="1"/>
            <a:r>
              <a:rPr lang="en-US" altLang="en-US" dirty="0"/>
              <a:t>Paging and segmentation since Intel386 </a:t>
            </a:r>
          </a:p>
          <a:p>
            <a:pPr lvl="1"/>
            <a:r>
              <a:rPr lang="en-US" altLang="en-US" dirty="0"/>
              <a:t>For the 386 there are 8K “shared” segments and 8K segments per process</a:t>
            </a:r>
          </a:p>
          <a:p>
            <a:pPr lvl="1" eaLnBrk="1" hangingPunct="1"/>
            <a:r>
              <a:rPr lang="en-US" altLang="en-US" dirty="0"/>
              <a:t>OS/2 used the full features this allowed</a:t>
            </a:r>
          </a:p>
          <a:p>
            <a:pPr lvl="1" eaLnBrk="1" hangingPunct="1"/>
            <a:r>
              <a:rPr lang="en-US" altLang="en-US" dirty="0"/>
              <a:t>For the Pentium series, Windows trivializes it by giving each process a full segment that is paged, effectively re-flattening the address space</a:t>
            </a:r>
          </a:p>
          <a:p>
            <a:pPr lvl="1" eaLnBrk="1" hangingPunct="1"/>
            <a:r>
              <a:rPr lang="en-CA" dirty="0"/>
              <a:t>For Intel x86-64 architectures, segmentation is not generally used</a:t>
            </a:r>
            <a:endParaRPr lang="en-US" altLang="en-US" b="1" dirty="0"/>
          </a:p>
        </p:txBody>
      </p:sp>
    </p:spTree>
    <p:extLst>
      <p:ext uri="{BB962C8B-B14F-4D97-AF65-F5344CB8AC3E}">
        <p14:creationId xmlns:p14="http://schemas.microsoft.com/office/powerpoint/2010/main" val="26676217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CA" dirty="0"/>
              <a:t>File System</a:t>
            </a:r>
          </a:p>
        </p:txBody>
      </p:sp>
    </p:spTree>
    <p:extLst>
      <p:ext uri="{BB962C8B-B14F-4D97-AF65-F5344CB8AC3E}">
        <p14:creationId xmlns:p14="http://schemas.microsoft.com/office/powerpoint/2010/main" val="22053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2"/>
          <p:cNvSpPr>
            <a:spLocks noGrp="1" noChangeArrowheads="1"/>
          </p:cNvSpPr>
          <p:nvPr>
            <p:ph type="title"/>
          </p:nvPr>
        </p:nvSpPr>
        <p:spPr/>
        <p:txBody>
          <a:bodyPr/>
          <a:lstStyle/>
          <a:p>
            <a:pPr eaLnBrk="1" hangingPunct="1"/>
            <a:r>
              <a:rPr lang="en-US" altLang="en-US"/>
              <a:t>Outline</a:t>
            </a:r>
          </a:p>
        </p:txBody>
      </p:sp>
      <p:sp>
        <p:nvSpPr>
          <p:cNvPr id="6149" name="Rectangle 3"/>
          <p:cNvSpPr>
            <a:spLocks noGrp="1" noChangeArrowheads="1"/>
          </p:cNvSpPr>
          <p:nvPr>
            <p:ph type="body" idx="1"/>
          </p:nvPr>
        </p:nvSpPr>
        <p:spPr/>
        <p:txBody>
          <a:bodyPr/>
          <a:lstStyle/>
          <a:p>
            <a:pPr eaLnBrk="1" hangingPunct="1"/>
            <a:r>
              <a:rPr lang="en-US" altLang="en-US" dirty="0"/>
              <a:t>Memory Management Review</a:t>
            </a:r>
          </a:p>
          <a:p>
            <a:pPr eaLnBrk="1" hangingPunct="1"/>
            <a:r>
              <a:rPr lang="en-US" altLang="en-US" dirty="0"/>
              <a:t>Segmentation</a:t>
            </a:r>
          </a:p>
          <a:p>
            <a:pPr eaLnBrk="1" hangingPunct="1"/>
            <a:r>
              <a:rPr lang="en-US" altLang="en-US" dirty="0"/>
              <a:t>Segmentation with Paging</a:t>
            </a:r>
          </a:p>
          <a:p>
            <a:pPr eaLnBrk="1" hangingPunct="1"/>
            <a:r>
              <a:rPr lang="en-US" altLang="en-US" dirty="0"/>
              <a:t>Real World Usage</a:t>
            </a:r>
          </a:p>
        </p:txBody>
      </p:sp>
    </p:spTree>
    <p:extLst>
      <p:ext uri="{BB962C8B-B14F-4D97-AF65-F5344CB8AC3E}">
        <p14:creationId xmlns:p14="http://schemas.microsoft.com/office/powerpoint/2010/main" val="18541658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2"/>
          <p:cNvSpPr>
            <a:spLocks noGrp="1" noChangeArrowheads="1"/>
          </p:cNvSpPr>
          <p:nvPr>
            <p:ph type="title"/>
          </p:nvPr>
        </p:nvSpPr>
        <p:spPr>
          <a:xfrm>
            <a:off x="696348" y="114300"/>
            <a:ext cx="7772400" cy="1143000"/>
          </a:xfrm>
        </p:spPr>
        <p:txBody>
          <a:bodyPr/>
          <a:lstStyle/>
          <a:p>
            <a:pPr eaLnBrk="1" hangingPunct="1"/>
            <a:r>
              <a:rPr lang="en-US" altLang="en-US" dirty="0"/>
              <a:t>The story so far...</a:t>
            </a:r>
          </a:p>
        </p:txBody>
      </p:sp>
      <p:sp>
        <p:nvSpPr>
          <p:cNvPr id="7173" name="Rectangle 3"/>
          <p:cNvSpPr>
            <a:spLocks noGrp="1" noChangeArrowheads="1"/>
          </p:cNvSpPr>
          <p:nvPr>
            <p:ph type="body" idx="1"/>
          </p:nvPr>
        </p:nvSpPr>
        <p:spPr>
          <a:xfrm>
            <a:off x="381000" y="1066800"/>
            <a:ext cx="8763000" cy="5257800"/>
          </a:xfrm>
        </p:spPr>
        <p:txBody>
          <a:bodyPr/>
          <a:lstStyle/>
          <a:p>
            <a:pPr eaLnBrk="1" hangingPunct="1"/>
            <a:r>
              <a:rPr lang="en-US" altLang="en-US" dirty="0"/>
              <a:t>Memory management:</a:t>
            </a:r>
          </a:p>
          <a:p>
            <a:pPr lvl="1" eaLnBrk="1" hangingPunct="1"/>
            <a:r>
              <a:rPr lang="en-US" altLang="en-US" dirty="0" err="1"/>
              <a:t>Monoprogramming</a:t>
            </a:r>
            <a:endParaRPr lang="en-US" altLang="en-US" dirty="0"/>
          </a:p>
          <a:p>
            <a:pPr lvl="1" eaLnBrk="1" hangingPunct="1"/>
            <a:r>
              <a:rPr lang="en-US" altLang="en-US" dirty="0"/>
              <a:t>Multiprogramming (fixed partitions)</a:t>
            </a:r>
          </a:p>
          <a:p>
            <a:pPr lvl="1" eaLnBrk="1" hangingPunct="1"/>
            <a:r>
              <a:rPr lang="en-US" altLang="en-US" dirty="0"/>
              <a:t>Swapping (multiprogramming with variable partitions – bitmaps/linked lists)</a:t>
            </a:r>
          </a:p>
          <a:p>
            <a:pPr lvl="1" eaLnBrk="1" hangingPunct="1"/>
            <a:r>
              <a:rPr lang="en-US" altLang="en-US" dirty="0"/>
              <a:t>Virtual memory</a:t>
            </a:r>
          </a:p>
          <a:p>
            <a:pPr lvl="2" eaLnBrk="1" hangingPunct="1"/>
            <a:r>
              <a:rPr lang="en-US" altLang="en-US" dirty="0"/>
              <a:t>Paging and Page Tables</a:t>
            </a:r>
          </a:p>
          <a:p>
            <a:pPr lvl="2" eaLnBrk="1" hangingPunct="1"/>
            <a:r>
              <a:rPr lang="en-US" altLang="en-US" dirty="0"/>
              <a:t>Multi-level Page Tables</a:t>
            </a:r>
          </a:p>
          <a:p>
            <a:pPr lvl="2" eaLnBrk="1" hangingPunct="1"/>
            <a:r>
              <a:rPr lang="en-US" altLang="en-US" dirty="0"/>
              <a:t>Translation look-aside buffers (TLB)</a:t>
            </a:r>
          </a:p>
          <a:p>
            <a:pPr lvl="2" eaLnBrk="1" hangingPunct="1"/>
            <a:r>
              <a:rPr lang="en-US" altLang="en-US" dirty="0"/>
              <a:t>Inverted page tables</a:t>
            </a:r>
          </a:p>
          <a:p>
            <a:pPr lvl="2" eaLnBrk="1" hangingPunct="1"/>
            <a:r>
              <a:rPr lang="en-US" altLang="en-US" dirty="0"/>
              <a:t>Page Replacement Algorithms</a:t>
            </a:r>
          </a:p>
        </p:txBody>
      </p:sp>
    </p:spTree>
    <p:extLst>
      <p:ext uri="{BB962C8B-B14F-4D97-AF65-F5344CB8AC3E}">
        <p14:creationId xmlns:p14="http://schemas.microsoft.com/office/powerpoint/2010/main" val="21604762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2"/>
          <p:cNvSpPr>
            <a:spLocks noGrp="1" noChangeArrowheads="1"/>
          </p:cNvSpPr>
          <p:nvPr>
            <p:ph type="title"/>
          </p:nvPr>
        </p:nvSpPr>
        <p:spPr/>
        <p:txBody>
          <a:bodyPr/>
          <a:lstStyle/>
          <a:p>
            <a:pPr eaLnBrk="1" hangingPunct="1"/>
            <a:r>
              <a:rPr lang="en-US" altLang="en-US"/>
              <a:t>The story so far...</a:t>
            </a:r>
          </a:p>
        </p:txBody>
      </p:sp>
      <p:sp>
        <p:nvSpPr>
          <p:cNvPr id="8197" name="Rectangle 3"/>
          <p:cNvSpPr>
            <a:spLocks noGrp="1" noChangeArrowheads="1"/>
          </p:cNvSpPr>
          <p:nvPr>
            <p:ph type="body" idx="1"/>
          </p:nvPr>
        </p:nvSpPr>
        <p:spPr/>
        <p:txBody>
          <a:bodyPr/>
          <a:lstStyle/>
          <a:p>
            <a:pPr eaLnBrk="1" hangingPunct="1"/>
            <a:r>
              <a:rPr lang="en-US" altLang="en-US"/>
              <a:t>The virtual memory solution so far is paging</a:t>
            </a:r>
          </a:p>
          <a:p>
            <a:pPr lvl="1" eaLnBrk="1" hangingPunct="1"/>
            <a:r>
              <a:rPr lang="en-US" altLang="en-US"/>
              <a:t>Paging is a “flat” memory model which means that the programmer sees addresses that start at address 0 to some maximum address</a:t>
            </a:r>
          </a:p>
          <a:p>
            <a:pPr lvl="1" eaLnBrk="1" hangingPunct="1"/>
            <a:r>
              <a:rPr lang="en-US" altLang="en-US"/>
              <a:t>For some applications, it may be useful to allow for entirely different address spaces within a single process...</a:t>
            </a:r>
          </a:p>
          <a:p>
            <a:pPr lvl="2" eaLnBrk="1" hangingPunct="1"/>
            <a:r>
              <a:rPr lang="en-US" altLang="en-US"/>
              <a:t>For example, in a program there could be distinct address spaces for the stack, program text, and heap</a:t>
            </a:r>
          </a:p>
          <a:p>
            <a:pPr lvl="2" eaLnBrk="1" hangingPunct="1"/>
            <a:endParaRPr lang="en-US" altLang="en-US"/>
          </a:p>
        </p:txBody>
      </p:sp>
    </p:spTree>
    <p:extLst>
      <p:ext uri="{BB962C8B-B14F-4D97-AF65-F5344CB8AC3E}">
        <p14:creationId xmlns:p14="http://schemas.microsoft.com/office/powerpoint/2010/main" val="30258100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Rectangle 2"/>
          <p:cNvSpPr>
            <a:spLocks noGrp="1" noChangeArrowheads="1"/>
          </p:cNvSpPr>
          <p:nvPr>
            <p:ph type="title"/>
          </p:nvPr>
        </p:nvSpPr>
        <p:spPr>
          <a:xfrm>
            <a:off x="697260" y="265777"/>
            <a:ext cx="7772400" cy="699864"/>
          </a:xfrm>
        </p:spPr>
        <p:txBody>
          <a:bodyPr/>
          <a:lstStyle/>
          <a:p>
            <a:pPr eaLnBrk="1" hangingPunct="1"/>
            <a:r>
              <a:rPr lang="en-US" altLang="en-US" dirty="0"/>
              <a:t>Recall: swapping</a:t>
            </a:r>
          </a:p>
        </p:txBody>
      </p:sp>
      <p:sp>
        <p:nvSpPr>
          <p:cNvPr id="3078" name="Rectangle 3"/>
          <p:cNvSpPr>
            <a:spLocks noGrp="1" noChangeArrowheads="1"/>
          </p:cNvSpPr>
          <p:nvPr>
            <p:ph type="body" idx="1"/>
          </p:nvPr>
        </p:nvSpPr>
        <p:spPr>
          <a:xfrm>
            <a:off x="747756" y="1371600"/>
            <a:ext cx="7772400" cy="2057400"/>
          </a:xfrm>
        </p:spPr>
        <p:txBody>
          <a:bodyPr/>
          <a:lstStyle/>
          <a:p>
            <a:pPr eaLnBrk="1" hangingPunct="1"/>
            <a:r>
              <a:rPr lang="en-US" altLang="en-US" dirty="0"/>
              <a:t>With swapping, entire processes are moved in and out of partitions in memory</a:t>
            </a:r>
          </a:p>
          <a:p>
            <a:pPr lvl="1"/>
            <a:r>
              <a:rPr lang="en-US" altLang="en-US" dirty="0"/>
              <a:t>Swapping create ‘holes’ in memory</a:t>
            </a:r>
          </a:p>
        </p:txBody>
      </p:sp>
      <p:pic>
        <p:nvPicPr>
          <p:cNvPr id="2" name="Picture 1">
            <a:extLst>
              <a:ext uri="{FF2B5EF4-FFF2-40B4-BE49-F238E27FC236}">
                <a16:creationId xmlns="" xmlns:a16="http://schemas.microsoft.com/office/drawing/2014/main" id="{F164140B-536A-47F2-A2B6-5841F271123D}"/>
              </a:ext>
            </a:extLst>
          </p:cNvPr>
          <p:cNvPicPr>
            <a:picLocks noChangeAspect="1"/>
          </p:cNvPicPr>
          <p:nvPr/>
        </p:nvPicPr>
        <p:blipFill>
          <a:blip r:embed="rId2"/>
          <a:stretch>
            <a:fillRect/>
          </a:stretch>
        </p:blipFill>
        <p:spPr>
          <a:xfrm>
            <a:off x="798253" y="3429000"/>
            <a:ext cx="7671407" cy="3141539"/>
          </a:xfrm>
          <a:prstGeom prst="rect">
            <a:avLst/>
          </a:prstGeom>
        </p:spPr>
      </p:pic>
    </p:spTree>
    <p:extLst>
      <p:ext uri="{BB962C8B-B14F-4D97-AF65-F5344CB8AC3E}">
        <p14:creationId xmlns:p14="http://schemas.microsoft.com/office/powerpoint/2010/main" val="8104479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492D822-3FF6-4D0C-BA64-802BC5000AE2}"/>
              </a:ext>
            </a:extLst>
          </p:cNvPr>
          <p:cNvSpPr>
            <a:spLocks noGrp="1"/>
          </p:cNvSpPr>
          <p:nvPr>
            <p:ph type="title"/>
          </p:nvPr>
        </p:nvSpPr>
        <p:spPr>
          <a:xfrm>
            <a:off x="683508" y="165036"/>
            <a:ext cx="7772400" cy="627856"/>
          </a:xfrm>
        </p:spPr>
        <p:txBody>
          <a:bodyPr/>
          <a:lstStyle/>
          <a:p>
            <a:r>
              <a:rPr lang="en-CA" dirty="0"/>
              <a:t>Virtual memory</a:t>
            </a:r>
          </a:p>
        </p:txBody>
      </p:sp>
      <p:sp>
        <p:nvSpPr>
          <p:cNvPr id="3" name="Content Placeholder 2">
            <a:extLst>
              <a:ext uri="{FF2B5EF4-FFF2-40B4-BE49-F238E27FC236}">
                <a16:creationId xmlns="" xmlns:a16="http://schemas.microsoft.com/office/drawing/2014/main" id="{2876D734-6CDD-4502-8905-B70E12AE6AA9}"/>
              </a:ext>
            </a:extLst>
          </p:cNvPr>
          <p:cNvSpPr>
            <a:spLocks noGrp="1"/>
          </p:cNvSpPr>
          <p:nvPr>
            <p:ph idx="1"/>
          </p:nvPr>
        </p:nvSpPr>
        <p:spPr>
          <a:xfrm>
            <a:off x="658376" y="980728"/>
            <a:ext cx="7772400" cy="3672408"/>
          </a:xfrm>
        </p:spPr>
        <p:txBody>
          <a:bodyPr/>
          <a:lstStyle/>
          <a:p>
            <a:r>
              <a:rPr lang="en-CA" dirty="0"/>
              <a:t>So far, we have discussed virtual addresses starting at zero and going to some maximum</a:t>
            </a:r>
          </a:p>
          <a:p>
            <a:pPr lvl="1"/>
            <a:r>
              <a:rPr lang="en-CA" dirty="0"/>
              <a:t>Consider the various types of tables that are built up during compilation:</a:t>
            </a:r>
          </a:p>
          <a:p>
            <a:pPr lvl="2"/>
            <a:r>
              <a:rPr lang="en-CA" dirty="0"/>
              <a:t>Source text</a:t>
            </a:r>
          </a:p>
          <a:p>
            <a:pPr lvl="2"/>
            <a:r>
              <a:rPr lang="en-CA" dirty="0"/>
              <a:t>Symbol table</a:t>
            </a:r>
          </a:p>
          <a:p>
            <a:pPr lvl="2"/>
            <a:r>
              <a:rPr lang="en-CA" dirty="0"/>
              <a:t>Constant table</a:t>
            </a:r>
          </a:p>
          <a:p>
            <a:pPr lvl="2"/>
            <a:r>
              <a:rPr lang="en-CA" dirty="0"/>
              <a:t>Parse tree</a:t>
            </a:r>
          </a:p>
          <a:p>
            <a:pPr lvl="2"/>
            <a:r>
              <a:rPr lang="en-CA" dirty="0"/>
              <a:t>Stack</a:t>
            </a:r>
          </a:p>
          <a:p>
            <a:pPr lvl="2"/>
            <a:endParaRPr lang="en-CA" dirty="0"/>
          </a:p>
        </p:txBody>
      </p:sp>
      <p:pic>
        <p:nvPicPr>
          <p:cNvPr id="5" name="Picture 4">
            <a:extLst>
              <a:ext uri="{FF2B5EF4-FFF2-40B4-BE49-F238E27FC236}">
                <a16:creationId xmlns="" xmlns:a16="http://schemas.microsoft.com/office/drawing/2014/main" id="{08B72D0A-91BD-445E-9C81-4998A0FB5A46}"/>
              </a:ext>
            </a:extLst>
          </p:cNvPr>
          <p:cNvPicPr>
            <a:picLocks noChangeAspect="1"/>
          </p:cNvPicPr>
          <p:nvPr/>
        </p:nvPicPr>
        <p:blipFill>
          <a:blip r:embed="rId3"/>
          <a:stretch>
            <a:fillRect/>
          </a:stretch>
        </p:blipFill>
        <p:spPr>
          <a:xfrm>
            <a:off x="4788024" y="2629096"/>
            <a:ext cx="4103094" cy="3672408"/>
          </a:xfrm>
          <a:prstGeom prst="rect">
            <a:avLst/>
          </a:prstGeom>
        </p:spPr>
      </p:pic>
      <p:sp>
        <p:nvSpPr>
          <p:cNvPr id="4" name="Content Placeholder 2">
            <a:extLst>
              <a:ext uri="{FF2B5EF4-FFF2-40B4-BE49-F238E27FC236}">
                <a16:creationId xmlns="" xmlns:a16="http://schemas.microsoft.com/office/drawing/2014/main" id="{82EA46EE-6C0A-4578-AD15-CC3B984372A8}"/>
              </a:ext>
            </a:extLst>
          </p:cNvPr>
          <p:cNvSpPr txBox="1">
            <a:spLocks/>
          </p:cNvSpPr>
          <p:nvPr/>
        </p:nvSpPr>
        <p:spPr bwMode="auto">
          <a:xfrm>
            <a:off x="899592" y="4465300"/>
            <a:ext cx="4968552" cy="20240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800">
                <a:solidFill>
                  <a:schemeClr val="tx1"/>
                </a:solidFill>
                <a:latin typeface="+mn-lt"/>
                <a:ea typeface="+mn-ea"/>
                <a:cs typeface="+mn-cs"/>
              </a:defRPr>
            </a:lvl1pPr>
            <a:lvl2pPr marL="742950" indent="-285750" algn="l" rtl="0" fontAlgn="base">
              <a:spcBef>
                <a:spcPct val="20000"/>
              </a:spcBef>
              <a:spcAft>
                <a:spcPct val="0"/>
              </a:spcAft>
              <a:buFont typeface="Wingdings" pitchFamily="2" charset="2"/>
              <a:buChar char="Ø"/>
              <a:defRPr sz="2400">
                <a:solidFill>
                  <a:srgbClr val="000099"/>
                </a:solidFill>
                <a:latin typeface="+mn-lt"/>
              </a:defRPr>
            </a:lvl2pPr>
            <a:lvl3pPr marL="1143000" indent="-228600" algn="l" rtl="0" fontAlgn="base">
              <a:spcBef>
                <a:spcPct val="20000"/>
              </a:spcBef>
              <a:spcAft>
                <a:spcPct val="0"/>
              </a:spcAft>
              <a:buChar char="•"/>
              <a:defRPr sz="2000">
                <a:solidFill>
                  <a:srgbClr val="008000"/>
                </a:solidFill>
                <a:latin typeface="+mn-lt"/>
              </a:defRPr>
            </a:lvl3pPr>
            <a:lvl4pPr marL="1600200" indent="-228600" algn="l" rtl="0" fontAlgn="base">
              <a:spcBef>
                <a:spcPct val="20000"/>
              </a:spcBef>
              <a:spcAft>
                <a:spcPct val="0"/>
              </a:spcAft>
              <a:buFont typeface="Wingdings" pitchFamily="2" charset="2"/>
              <a:buChar char="Ø"/>
              <a:defRPr sz="2000">
                <a:solidFill>
                  <a:srgbClr val="008000"/>
                </a:solidFill>
                <a:latin typeface="+mn-lt"/>
              </a:defRPr>
            </a:lvl4pPr>
            <a:lvl5pPr marL="2057400" indent="-228600" algn="l" rtl="0" fontAlgn="base">
              <a:spcBef>
                <a:spcPct val="20000"/>
              </a:spcBef>
              <a:spcAft>
                <a:spcPct val="0"/>
              </a:spcAft>
              <a:buChar char="•"/>
              <a:defRPr sz="2000">
                <a:solidFill>
                  <a:srgbClr val="008000"/>
                </a:solidFill>
                <a:latin typeface="+mn-lt"/>
              </a:defRPr>
            </a:lvl5pPr>
            <a:lvl6pPr marL="2514600" indent="-228600" algn="l" rtl="0" fontAlgn="base">
              <a:spcBef>
                <a:spcPct val="20000"/>
              </a:spcBef>
              <a:spcAft>
                <a:spcPct val="0"/>
              </a:spcAft>
              <a:buChar char="•"/>
              <a:defRPr sz="2000">
                <a:solidFill>
                  <a:srgbClr val="008000"/>
                </a:solidFill>
                <a:latin typeface="+mn-lt"/>
              </a:defRPr>
            </a:lvl6pPr>
            <a:lvl7pPr marL="2971800" indent="-228600" algn="l" rtl="0" fontAlgn="base">
              <a:spcBef>
                <a:spcPct val="20000"/>
              </a:spcBef>
              <a:spcAft>
                <a:spcPct val="0"/>
              </a:spcAft>
              <a:buChar char="•"/>
              <a:defRPr sz="2000">
                <a:solidFill>
                  <a:srgbClr val="008000"/>
                </a:solidFill>
                <a:latin typeface="+mn-lt"/>
              </a:defRPr>
            </a:lvl7pPr>
            <a:lvl8pPr marL="3429000" indent="-228600" algn="l" rtl="0" fontAlgn="base">
              <a:spcBef>
                <a:spcPct val="20000"/>
              </a:spcBef>
              <a:spcAft>
                <a:spcPct val="0"/>
              </a:spcAft>
              <a:buChar char="•"/>
              <a:defRPr sz="2000">
                <a:solidFill>
                  <a:srgbClr val="008000"/>
                </a:solidFill>
                <a:latin typeface="+mn-lt"/>
              </a:defRPr>
            </a:lvl8pPr>
            <a:lvl9pPr marL="3886200" indent="-228600" algn="l" rtl="0" fontAlgn="base">
              <a:spcBef>
                <a:spcPct val="20000"/>
              </a:spcBef>
              <a:spcAft>
                <a:spcPct val="0"/>
              </a:spcAft>
              <a:buChar char="•"/>
              <a:defRPr sz="2000">
                <a:solidFill>
                  <a:srgbClr val="008000"/>
                </a:solidFill>
                <a:latin typeface="+mn-lt"/>
              </a:defRPr>
            </a:lvl9pPr>
          </a:lstStyle>
          <a:p>
            <a:pPr lvl="1"/>
            <a:r>
              <a:rPr lang="en-CA" kern="0" dirty="0"/>
              <a:t>In a one-dimensional (contiguous) address space, the tables may bump into each other as they grow and shrink in size</a:t>
            </a:r>
          </a:p>
          <a:p>
            <a:pPr lvl="2"/>
            <a:endParaRPr lang="en-CA" kern="0" dirty="0"/>
          </a:p>
        </p:txBody>
      </p:sp>
    </p:spTree>
    <p:extLst>
      <p:ext uri="{BB962C8B-B14F-4D97-AF65-F5344CB8AC3E}">
        <p14:creationId xmlns:p14="http://schemas.microsoft.com/office/powerpoint/2010/main" val="24383301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2"/>
          <p:cNvSpPr>
            <a:spLocks noGrp="1" noChangeArrowheads="1"/>
          </p:cNvSpPr>
          <p:nvPr>
            <p:ph type="title"/>
          </p:nvPr>
        </p:nvSpPr>
        <p:spPr>
          <a:xfrm>
            <a:off x="685800" y="190500"/>
            <a:ext cx="7772400" cy="1143000"/>
          </a:xfrm>
        </p:spPr>
        <p:txBody>
          <a:bodyPr/>
          <a:lstStyle/>
          <a:p>
            <a:pPr eaLnBrk="1" hangingPunct="1"/>
            <a:r>
              <a:rPr lang="en-US" altLang="en-US" dirty="0"/>
              <a:t>Segmentation</a:t>
            </a:r>
          </a:p>
        </p:txBody>
      </p:sp>
      <p:sp>
        <p:nvSpPr>
          <p:cNvPr id="9221" name="Rectangle 3"/>
          <p:cNvSpPr>
            <a:spLocks noGrp="1" noChangeArrowheads="1"/>
          </p:cNvSpPr>
          <p:nvPr>
            <p:ph type="body" idx="1"/>
          </p:nvPr>
        </p:nvSpPr>
        <p:spPr>
          <a:xfrm>
            <a:off x="685800" y="1371600"/>
            <a:ext cx="7772400" cy="4114800"/>
          </a:xfrm>
        </p:spPr>
        <p:txBody>
          <a:bodyPr/>
          <a:lstStyle/>
          <a:p>
            <a:pPr eaLnBrk="1" hangingPunct="1"/>
            <a:r>
              <a:rPr lang="en-US" altLang="en-US" dirty="0"/>
              <a:t>Similarly, </a:t>
            </a:r>
            <a:r>
              <a:rPr lang="en-US" altLang="en-US" b="1" dirty="0">
                <a:solidFill>
                  <a:srgbClr val="0000FF"/>
                </a:solidFill>
              </a:rPr>
              <a:t>segmentation</a:t>
            </a:r>
            <a:r>
              <a:rPr lang="en-US" altLang="en-US" dirty="0"/>
              <a:t> is the division of memory into segments, each starting at some base address within physical memory.  Each process can have many segments</a:t>
            </a:r>
          </a:p>
          <a:p>
            <a:pPr lvl="1" eaLnBrk="1" hangingPunct="1"/>
            <a:r>
              <a:rPr lang="en-US" altLang="en-US" dirty="0"/>
              <a:t>The programmer must now specify a segment number and offset to access memory</a:t>
            </a:r>
          </a:p>
          <a:p>
            <a:pPr lvl="1" eaLnBrk="1" hangingPunct="1"/>
            <a:r>
              <a:rPr lang="en-US" altLang="en-US" dirty="0"/>
              <a:t>This implies, at least at the assembly level, that the programmer must be aware of the memory model in use, unlike with paging</a:t>
            </a:r>
          </a:p>
          <a:p>
            <a:pPr lvl="1" eaLnBrk="1" hangingPunct="1"/>
            <a:r>
              <a:rPr lang="en-US" altLang="en-US" dirty="0"/>
              <a:t>Referred to as “two-dimensional” memory</a:t>
            </a:r>
          </a:p>
          <a:p>
            <a:pPr lvl="2"/>
            <a:r>
              <a:rPr lang="en-US" altLang="en-US" dirty="0"/>
              <a:t>one dimensional memory (flat)</a:t>
            </a:r>
          </a:p>
          <a:p>
            <a:pPr lvl="2"/>
            <a:r>
              <a:rPr lang="en-US" altLang="en-US" dirty="0"/>
              <a:t>two dimensional memory (segments)</a:t>
            </a:r>
          </a:p>
        </p:txBody>
      </p:sp>
    </p:spTree>
    <p:extLst>
      <p:ext uri="{BB962C8B-B14F-4D97-AF65-F5344CB8AC3E}">
        <p14:creationId xmlns:p14="http://schemas.microsoft.com/office/powerpoint/2010/main" val="17751952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A5A05D8-6E97-4018-881E-6E0B4068803D}"/>
              </a:ext>
            </a:extLst>
          </p:cNvPr>
          <p:cNvSpPr>
            <a:spLocks noGrp="1"/>
          </p:cNvSpPr>
          <p:nvPr>
            <p:ph type="title"/>
          </p:nvPr>
        </p:nvSpPr>
        <p:spPr/>
        <p:txBody>
          <a:bodyPr/>
          <a:lstStyle/>
          <a:p>
            <a:r>
              <a:rPr lang="en-CA" dirty="0"/>
              <a:t>Segmentation</a:t>
            </a:r>
          </a:p>
        </p:txBody>
      </p:sp>
      <p:pic>
        <p:nvPicPr>
          <p:cNvPr id="4" name="Picture 3">
            <a:extLst>
              <a:ext uri="{FF2B5EF4-FFF2-40B4-BE49-F238E27FC236}">
                <a16:creationId xmlns="" xmlns:a16="http://schemas.microsoft.com/office/drawing/2014/main" id="{31397F0A-CE12-446D-9C63-7BE73AD4B1E6}"/>
              </a:ext>
            </a:extLst>
          </p:cNvPr>
          <p:cNvPicPr>
            <a:picLocks noChangeAspect="1"/>
          </p:cNvPicPr>
          <p:nvPr/>
        </p:nvPicPr>
        <p:blipFill>
          <a:blip r:embed="rId2"/>
          <a:stretch>
            <a:fillRect/>
          </a:stretch>
        </p:blipFill>
        <p:spPr>
          <a:xfrm>
            <a:off x="685800" y="2176949"/>
            <a:ext cx="8100392" cy="4071451"/>
          </a:xfrm>
          <a:prstGeom prst="rect">
            <a:avLst/>
          </a:prstGeom>
        </p:spPr>
      </p:pic>
      <p:pic>
        <p:nvPicPr>
          <p:cNvPr id="5" name="Picture 4">
            <a:extLst>
              <a:ext uri="{FF2B5EF4-FFF2-40B4-BE49-F238E27FC236}">
                <a16:creationId xmlns="" xmlns:a16="http://schemas.microsoft.com/office/drawing/2014/main" id="{535E142F-2D7B-4A64-A1DE-2DD42F67398D}"/>
              </a:ext>
            </a:extLst>
          </p:cNvPr>
          <p:cNvPicPr>
            <a:picLocks noChangeAspect="1"/>
          </p:cNvPicPr>
          <p:nvPr/>
        </p:nvPicPr>
        <p:blipFill>
          <a:blip r:embed="rId3"/>
          <a:stretch>
            <a:fillRect/>
          </a:stretch>
        </p:blipFill>
        <p:spPr>
          <a:xfrm>
            <a:off x="6835718" y="301031"/>
            <a:ext cx="2096796" cy="1875917"/>
          </a:xfrm>
          <a:prstGeom prst="rect">
            <a:avLst/>
          </a:prstGeom>
        </p:spPr>
      </p:pic>
    </p:spTree>
    <p:extLst>
      <p:ext uri="{BB962C8B-B14F-4D97-AF65-F5344CB8AC3E}">
        <p14:creationId xmlns:p14="http://schemas.microsoft.com/office/powerpoint/2010/main" val="27284042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2E8C303-28E5-4710-A6CD-0936180D58F2}"/>
              </a:ext>
            </a:extLst>
          </p:cNvPr>
          <p:cNvSpPr>
            <a:spLocks noGrp="1"/>
          </p:cNvSpPr>
          <p:nvPr>
            <p:ph type="title"/>
          </p:nvPr>
        </p:nvSpPr>
        <p:spPr>
          <a:xfrm>
            <a:off x="685800" y="260648"/>
            <a:ext cx="7772400" cy="555848"/>
          </a:xfrm>
        </p:spPr>
        <p:txBody>
          <a:bodyPr/>
          <a:lstStyle/>
          <a:p>
            <a:r>
              <a:rPr lang="en-CA" dirty="0"/>
              <a:t>Intel example – Flat Memory Model</a:t>
            </a:r>
          </a:p>
        </p:txBody>
      </p:sp>
      <p:pic>
        <p:nvPicPr>
          <p:cNvPr id="4" name="Picture 3">
            <a:extLst>
              <a:ext uri="{FF2B5EF4-FFF2-40B4-BE49-F238E27FC236}">
                <a16:creationId xmlns="" xmlns:a16="http://schemas.microsoft.com/office/drawing/2014/main" id="{215E487A-75EF-43BF-9BE2-69A260BC666B}"/>
              </a:ext>
            </a:extLst>
          </p:cNvPr>
          <p:cNvPicPr>
            <a:picLocks noChangeAspect="1"/>
          </p:cNvPicPr>
          <p:nvPr/>
        </p:nvPicPr>
        <p:blipFill>
          <a:blip r:embed="rId2"/>
          <a:stretch>
            <a:fillRect/>
          </a:stretch>
        </p:blipFill>
        <p:spPr>
          <a:xfrm>
            <a:off x="2987824" y="1988840"/>
            <a:ext cx="5619750" cy="4362450"/>
          </a:xfrm>
          <a:prstGeom prst="rect">
            <a:avLst/>
          </a:prstGeom>
        </p:spPr>
      </p:pic>
      <p:sp>
        <p:nvSpPr>
          <p:cNvPr id="5" name="Rectangle 4">
            <a:extLst>
              <a:ext uri="{FF2B5EF4-FFF2-40B4-BE49-F238E27FC236}">
                <a16:creationId xmlns="" xmlns:a16="http://schemas.microsoft.com/office/drawing/2014/main" id="{5ADED207-5C8C-4B22-B752-F0DD3803EFC8}"/>
              </a:ext>
            </a:extLst>
          </p:cNvPr>
          <p:cNvSpPr/>
          <p:nvPr/>
        </p:nvSpPr>
        <p:spPr>
          <a:xfrm>
            <a:off x="1150057" y="6515522"/>
            <a:ext cx="6843886" cy="276999"/>
          </a:xfrm>
          <a:prstGeom prst="rect">
            <a:avLst/>
          </a:prstGeom>
        </p:spPr>
        <p:txBody>
          <a:bodyPr wrap="square">
            <a:spAutoFit/>
          </a:bodyPr>
          <a:lstStyle/>
          <a:p>
            <a:pPr algn="ctr"/>
            <a:r>
              <a:rPr lang="en-CA" sz="1200" dirty="0" smtClean="0"/>
              <a:t>https</a:t>
            </a:r>
            <a:r>
              <a:rPr lang="en-CA" sz="1200" dirty="0"/>
              <a:t>://software.intel.com/sites/default/files/managed/39/c5/325462-sdm-vol-1-2abcd-3abcd.pdf</a:t>
            </a:r>
          </a:p>
        </p:txBody>
      </p:sp>
      <p:sp>
        <p:nvSpPr>
          <p:cNvPr id="6" name="Rectangle 5">
            <a:extLst>
              <a:ext uri="{FF2B5EF4-FFF2-40B4-BE49-F238E27FC236}">
                <a16:creationId xmlns="" xmlns:a16="http://schemas.microsoft.com/office/drawing/2014/main" id="{F0009B75-7F33-4C53-8047-EA2F55E6093E}"/>
              </a:ext>
            </a:extLst>
          </p:cNvPr>
          <p:cNvSpPr/>
          <p:nvPr/>
        </p:nvSpPr>
        <p:spPr>
          <a:xfrm>
            <a:off x="408822" y="1104528"/>
            <a:ext cx="6411838" cy="2308324"/>
          </a:xfrm>
          <a:prstGeom prst="rect">
            <a:avLst/>
          </a:prstGeom>
        </p:spPr>
        <p:txBody>
          <a:bodyPr wrap="square">
            <a:spAutoFit/>
          </a:bodyPr>
          <a:lstStyle/>
          <a:p>
            <a:pPr marL="285750" indent="-285750">
              <a:buFont typeface="Arial" panose="020B0604020202020204" pitchFamily="34" charset="0"/>
              <a:buChar char="•"/>
            </a:pPr>
            <a:r>
              <a:rPr lang="en-US" dirty="0"/>
              <a:t>Memory appears to a program as a single, continuous address space called a linear address space.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i="1" dirty="0"/>
              <a:t>Code</a:t>
            </a:r>
            <a:r>
              <a:rPr lang="en-US" dirty="0"/>
              <a:t>, </a:t>
            </a:r>
            <a:r>
              <a:rPr lang="en-US" b="1" i="1" dirty="0"/>
              <a:t>data</a:t>
            </a:r>
            <a:r>
              <a:rPr lang="en-US" dirty="0"/>
              <a:t>, and </a:t>
            </a:r>
            <a:r>
              <a:rPr lang="en-US" b="1" i="1" dirty="0"/>
              <a:t>stacks</a:t>
            </a:r>
            <a:r>
              <a:rPr lang="en-US" dirty="0"/>
              <a:t> are all contained in this address space. Linear address space is byte addressable, with addresses running contiguously from 0 to </a:t>
            </a:r>
            <a:r>
              <a:rPr lang="en-US" dirty="0" smtClean="0"/>
              <a:t>2</a:t>
            </a:r>
            <a:r>
              <a:rPr lang="en-US" baseline="30000" dirty="0" smtClean="0"/>
              <a:t>32</a:t>
            </a:r>
            <a:r>
              <a:rPr lang="en-US" dirty="0" smtClean="0"/>
              <a:t> </a:t>
            </a:r>
            <a:r>
              <a:rPr lang="en-US" dirty="0"/>
              <a:t>- 1 (if not in 64-bit mode).</a:t>
            </a:r>
          </a:p>
          <a:p>
            <a:endParaRPr lang="en-US" dirty="0"/>
          </a:p>
          <a:p>
            <a:endParaRPr lang="en-CA" dirty="0"/>
          </a:p>
        </p:txBody>
      </p:sp>
    </p:spTree>
    <p:extLst>
      <p:ext uri="{BB962C8B-B14F-4D97-AF65-F5344CB8AC3E}">
        <p14:creationId xmlns:p14="http://schemas.microsoft.com/office/powerpoint/2010/main" val="2264272844"/>
      </p:ext>
    </p:extLst>
  </p:cSld>
  <p:clrMapOvr>
    <a:masterClrMapping/>
  </p:clrMapOvr>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635</TotalTime>
  <Words>1493</Words>
  <Application>Microsoft Office PowerPoint</Application>
  <PresentationFormat>On-screen Show (4:3)</PresentationFormat>
  <Paragraphs>199</Paragraphs>
  <Slides>18</Slides>
  <Notes>11</Notes>
  <HiddenSlides>0</HiddenSlides>
  <MMClips>0</MMClips>
  <ScaleCrop>false</ScaleCrop>
  <HeadingPairs>
    <vt:vector size="6" baseType="variant">
      <vt:variant>
        <vt:lpstr>Theme</vt:lpstr>
      </vt:variant>
      <vt:variant>
        <vt:i4>2</vt:i4>
      </vt:variant>
      <vt:variant>
        <vt:lpstr>Embedded OLE Servers</vt:lpstr>
      </vt:variant>
      <vt:variant>
        <vt:i4>1</vt:i4>
      </vt:variant>
      <vt:variant>
        <vt:lpstr>Slide Titles</vt:lpstr>
      </vt:variant>
      <vt:variant>
        <vt:i4>18</vt:i4>
      </vt:variant>
    </vt:vector>
  </HeadingPairs>
  <TitlesOfParts>
    <vt:vector size="21" baseType="lpstr">
      <vt:lpstr>Default Design</vt:lpstr>
      <vt:lpstr>1_Default Design</vt:lpstr>
      <vt:lpstr>Bitmap Image</vt:lpstr>
      <vt:lpstr>EEE 335 Principles of Operating Systems</vt:lpstr>
      <vt:lpstr>Outline</vt:lpstr>
      <vt:lpstr>The story so far...</vt:lpstr>
      <vt:lpstr>The story so far...</vt:lpstr>
      <vt:lpstr>Recall: swapping</vt:lpstr>
      <vt:lpstr>Virtual memory</vt:lpstr>
      <vt:lpstr>Segmentation</vt:lpstr>
      <vt:lpstr>Segmentation</vt:lpstr>
      <vt:lpstr>Intel example – Flat Memory Model</vt:lpstr>
      <vt:lpstr>Intel example – Segmented Memory Model</vt:lpstr>
      <vt:lpstr>Segmentation – another view</vt:lpstr>
      <vt:lpstr>Segmentation</vt:lpstr>
      <vt:lpstr>Segmentation</vt:lpstr>
      <vt:lpstr>Segmentation</vt:lpstr>
      <vt:lpstr>Segmentation with Paging</vt:lpstr>
      <vt:lpstr>PowerPoint Presentation</vt:lpstr>
      <vt:lpstr>Real-World Usage</vt:lpstr>
      <vt:lpstr>PowerPoint Presentation</vt:lpstr>
    </vt:vector>
  </TitlesOfParts>
  <Company>Royal Military College of Canada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EEE 435 Principles of Operating Systems</dc:title>
  <dc:creator>Alain Beaulieu</dc:creator>
  <cp:lastModifiedBy>user</cp:lastModifiedBy>
  <cp:revision>45</cp:revision>
  <cp:lastPrinted>2015-11-20T17:32:56Z</cp:lastPrinted>
  <dcterms:created xsi:type="dcterms:W3CDTF">2014-07-07T15:33:24Z</dcterms:created>
  <dcterms:modified xsi:type="dcterms:W3CDTF">2020-03-19T16:10:18Z</dcterms:modified>
</cp:coreProperties>
</file>