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>
  <p:sldMasterIdLst>
    <p:sldMasterId id="2147485878" r:id="rId4"/>
  </p:sldMasterIdLst>
  <p:notesMasterIdLst>
    <p:notesMasterId r:id="rId6"/>
  </p:notesMasterIdLst>
  <p:handoutMasterIdLst>
    <p:handoutMasterId r:id="rId7"/>
  </p:handoutMasterIdLst>
  <p:sldIdLst>
    <p:sldId id="4995" r:id="rId5"/>
  </p:sldIdLst>
  <p:sldSz cx="9906000" cy="6858000" type="A4"/>
  <p:notesSz cx="6807200" cy="9939338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17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3294" userDrawn="1">
          <p15:clr>
            <a:srgbClr val="A4A3A4"/>
          </p15:clr>
        </p15:guide>
        <p15:guide id="6" orient="horz" pos="300">
          <p15:clr>
            <a:srgbClr val="A4A3A4"/>
          </p15:clr>
        </p15:guide>
        <p15:guide id="7" orient="horz" pos="346">
          <p15:clr>
            <a:srgbClr val="A4A3A4"/>
          </p15:clr>
        </p15:guide>
        <p15:guide id="8" orient="horz" pos="1979" userDrawn="1">
          <p15:clr>
            <a:srgbClr val="A4A3A4"/>
          </p15:clr>
        </p15:guide>
        <p15:guide id="9" pos="5978">
          <p15:clr>
            <a:srgbClr val="A4A3A4"/>
          </p15:clr>
        </p15:guide>
        <p15:guide id="10" pos="444" userDrawn="1">
          <p15:clr>
            <a:srgbClr val="A4A3A4"/>
          </p15:clr>
        </p15:guide>
        <p15:guide id="11" pos="3347" userDrawn="1">
          <p15:clr>
            <a:srgbClr val="A4A3A4"/>
          </p15:clr>
        </p15:guide>
        <p15:guide id="12" pos="3755">
          <p15:clr>
            <a:srgbClr val="A4A3A4"/>
          </p15:clr>
        </p15:guide>
        <p15:guide id="13" pos="5252">
          <p15:clr>
            <a:srgbClr val="A4A3A4"/>
          </p15:clr>
        </p15:guide>
        <p15:guide id="14" pos="4435" userDrawn="1">
          <p15:clr>
            <a:srgbClr val="A4A3A4"/>
          </p15:clr>
        </p15:guide>
        <p15:guide id="15" pos="5873">
          <p15:clr>
            <a:srgbClr val="A4A3A4"/>
          </p15:clr>
        </p15:guide>
        <p15:guide id="16" pos="2213" userDrawn="1">
          <p15:clr>
            <a:srgbClr val="A4A3A4"/>
          </p15:clr>
        </p15:guide>
        <p15:guide id="17" pos="363">
          <p15:clr>
            <a:srgbClr val="A4A3A4"/>
          </p15:clr>
        </p15:guide>
        <p15:guide id="18" pos="3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D"/>
    <a:srgbClr val="B7CFFF"/>
    <a:srgbClr val="0066CC"/>
    <a:srgbClr val="6699FF"/>
    <a:srgbClr val="29407F"/>
    <a:srgbClr val="0E399A"/>
    <a:srgbClr val="3C3098"/>
    <a:srgbClr val="BFBFBF"/>
    <a:srgbClr val="CCECFF"/>
    <a:srgbClr val="F4F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62" autoAdjust="0"/>
    <p:restoredTop sz="99199" autoAdjust="0"/>
  </p:normalViewPr>
  <p:slideViewPr>
    <p:cSldViewPr snapToObjects="1">
      <p:cViewPr varScale="1">
        <p:scale>
          <a:sx n="110" d="100"/>
          <a:sy n="110" d="100"/>
        </p:scale>
        <p:origin x="1560" y="114"/>
      </p:cViewPr>
      <p:guideLst>
        <p:guide orient="horz" pos="1117"/>
        <p:guide orient="horz" pos="3974"/>
        <p:guide orient="horz" pos="3294"/>
        <p:guide orient="horz" pos="300"/>
        <p:guide orient="horz" pos="346"/>
        <p:guide orient="horz" pos="1979"/>
        <p:guide pos="5978"/>
        <p:guide pos="444"/>
        <p:guide pos="3347"/>
        <p:guide pos="3755"/>
        <p:guide pos="5252"/>
        <p:guide pos="4435"/>
        <p:guide pos="5873"/>
        <p:guide pos="2213"/>
        <p:guide pos="363"/>
        <p:guide pos="3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Objects="1">
      <p:cViewPr varScale="1">
        <p:scale>
          <a:sx n="46" d="100"/>
          <a:sy n="46" d="100"/>
        </p:scale>
        <p:origin x="-2010" y="-114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65" cy="185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30164" eaLnBrk="0" latinLnBrk="0" hangingPunct="0">
              <a:defRPr kumimoji="0" sz="1200">
                <a:latin typeface="윤고딕130" pitchFamily="18" charset="-127"/>
                <a:ea typeface="윤고딕13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768982" y="0"/>
            <a:ext cx="65" cy="185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0164" eaLnBrk="0" latinLnBrk="0" hangingPunct="0">
              <a:defRPr kumimoji="0" sz="1200">
                <a:latin typeface="윤고딕130" pitchFamily="18" charset="-127"/>
                <a:ea typeface="윤고딕13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53455"/>
            <a:ext cx="65" cy="185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l" defTabSz="930164" eaLnBrk="0" latinLnBrk="0" hangingPunct="0">
              <a:defRPr kumimoji="0" sz="1200">
                <a:latin typeface="윤고딕130" pitchFamily="18" charset="-127"/>
                <a:ea typeface="윤고딕130" pitchFamily="18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5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76417" y="9753455"/>
            <a:ext cx="192630" cy="1858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0164" eaLnBrk="0" latinLnBrk="0" hangingPunct="0">
              <a:defRPr kumimoji="0" sz="1200">
                <a:latin typeface="윤고딕130" pitchFamily="18" charset="-127"/>
                <a:ea typeface="윤고딕130" pitchFamily="18" charset="-127"/>
              </a:defRPr>
            </a:lvl1pPr>
          </a:lstStyle>
          <a:p>
            <a:pPr>
              <a:defRPr/>
            </a:pPr>
            <a:fld id="{BCA4A48E-88EC-44B6-98A7-27A5C027291E}" type="slidenum">
              <a:rPr lang="ko-KR" altLang="en-US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57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5052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algn="l" defTabSz="930164" eaLnBrk="0" latinLnBrk="0" hangingPunct="0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1" y="1"/>
            <a:ext cx="2950529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>
            <a:lvl1pPr algn="r" defTabSz="930164" eaLnBrk="0" latinLnBrk="0" hangingPunct="0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9138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554" y="4723583"/>
            <a:ext cx="4998094" cy="447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2" tIns="46511" rIns="93022" bIns="46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773"/>
            <a:ext cx="2950529" cy="49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164" eaLnBrk="0" latinLnBrk="0" hangingPunct="0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1" y="9440773"/>
            <a:ext cx="2950529" cy="49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164" eaLnBrk="0" latinLnBrk="0" hangingPunct="0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B2045F73-BB2C-4F27-86F8-FF050E40DFE1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6087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731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 userDrawn="1"/>
        </p:nvSpPr>
        <p:spPr bwMode="auto">
          <a:xfrm>
            <a:off x="968375" y="4659313"/>
            <a:ext cx="8667750" cy="0"/>
          </a:xfrm>
          <a:prstGeom prst="line">
            <a:avLst/>
          </a:prstGeom>
          <a:noFill/>
          <a:ln w="28575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10" descr="CI-blue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03" y="476672"/>
            <a:ext cx="1991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5438" y="360363"/>
            <a:ext cx="9382125" cy="288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2263" y="842963"/>
            <a:ext cx="9301162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Governing Message : </a:t>
            </a:r>
          </a:p>
          <a:p>
            <a:pPr lvl="0"/>
            <a:r>
              <a:rPr lang="ko-KR" altLang="en-US" dirty="0"/>
              <a:t>글로벌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325438" y="777875"/>
            <a:ext cx="9382125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kumimoji="0" lang="ko-KR" altLang="en-US" sz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13" name="그림 8" descr="CI-blu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500813"/>
            <a:ext cx="958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84"/>
          <p:cNvSpPr txBox="1">
            <a:spLocks noChangeArrowheads="1"/>
          </p:cNvSpPr>
          <p:nvPr userDrawn="1"/>
        </p:nvSpPr>
        <p:spPr bwMode="auto">
          <a:xfrm>
            <a:off x="6897688" y="6543675"/>
            <a:ext cx="2874962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</a:rPr>
              <a:t>Copyright © 2014  SEYUNCNS Inc. 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316038" y="6519863"/>
            <a:ext cx="20526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rgbClr val="1E76B3"/>
                </a:solidFill>
                <a:latin typeface="맑은 고딕" panose="020B0503020000020004" pitchFamily="50" charset="-127"/>
              </a:rPr>
              <a:t>Consulting &amp; Solution &amp; ITO</a:t>
            </a:r>
            <a:endParaRPr lang="ko-KR" altLang="en-US" sz="1000" b="1" dirty="0">
              <a:solidFill>
                <a:srgbClr val="1E76B3"/>
              </a:solidFill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8351526"/>
              </p:ext>
            </p:extLst>
          </p:nvPr>
        </p:nvGraphicFramePr>
        <p:xfrm>
          <a:off x="415925" y="1052736"/>
          <a:ext cx="9127242" cy="5256584"/>
        </p:xfrm>
        <a:graphic>
          <a:graphicData uri="http://schemas.openxmlformats.org/drawingml/2006/table">
            <a:tbl>
              <a:tblPr/>
              <a:tblGrid>
                <a:gridCol w="912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65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97" marR="53997" marT="46797" marB="46797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그림 8" descr="CI-blu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500813"/>
            <a:ext cx="958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4"/>
          <p:cNvSpPr txBox="1">
            <a:spLocks noChangeArrowheads="1"/>
          </p:cNvSpPr>
          <p:nvPr userDrawn="1"/>
        </p:nvSpPr>
        <p:spPr bwMode="auto">
          <a:xfrm>
            <a:off x="6897688" y="6543675"/>
            <a:ext cx="2874962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</a:rPr>
              <a:t>Copyright © 2014  SEYUNCNS Inc. 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316038" y="6519863"/>
            <a:ext cx="20526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 dirty="0">
                <a:solidFill>
                  <a:srgbClr val="1E76B3"/>
                </a:solidFill>
                <a:latin typeface="맑은 고딕" panose="020B0503020000020004" pitchFamily="50" charset="-127"/>
              </a:rPr>
              <a:t>Consulting &amp; Solution &amp; ITO</a:t>
            </a:r>
            <a:endParaRPr lang="ko-KR" altLang="en-US" sz="1000" b="1" dirty="0">
              <a:solidFill>
                <a:srgbClr val="1E76B3"/>
              </a:solidFill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CI-blue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6500813"/>
            <a:ext cx="9588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4"/>
          <p:cNvSpPr txBox="1">
            <a:spLocks noChangeArrowheads="1"/>
          </p:cNvSpPr>
          <p:nvPr userDrawn="1"/>
        </p:nvSpPr>
        <p:spPr bwMode="auto">
          <a:xfrm>
            <a:off x="6897688" y="6543675"/>
            <a:ext cx="2874962" cy="2143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0000"/>
                </a:solidFill>
                <a:latin typeface="HY헤드라인M" pitchFamily="18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맑은 고딕" pitchFamily="50" charset="-127"/>
              </a:rPr>
              <a:t>Copyright © 2014  SEYUNCNS Inc. 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16038" y="6519863"/>
            <a:ext cx="2052637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rgbClr val="1E76B3"/>
                </a:solidFill>
                <a:latin typeface="맑은 고딕" panose="020B0503020000020004" pitchFamily="50" charset="-127"/>
              </a:rPr>
              <a:t>Consulting &amp; Solution &amp; ITO</a:t>
            </a:r>
            <a:endParaRPr lang="ko-KR" altLang="en-US" sz="1000" b="1">
              <a:solidFill>
                <a:srgbClr val="1E76B3"/>
              </a:solidFill>
              <a:latin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88263" y="6586538"/>
            <a:ext cx="2063750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latinLnBrk="0" hangingPunct="0">
              <a:spcBef>
                <a:spcPct val="0"/>
              </a:spcBef>
              <a:defRPr kumimoji="0" sz="900" b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42033A5-DE12-43E3-82EC-57329026150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79" r:id="rId1"/>
    <p:sldLayoutId id="2147485880" r:id="rId2"/>
    <p:sldLayoutId id="2147485881" r:id="rId3"/>
    <p:sldLayoutId id="214748588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  <a:cs typeface="윤고딕130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  <a:cs typeface="윤고딕130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  <a:cs typeface="윤고딕130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  <a:cs typeface="윤고딕130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  <a:cs typeface="윤고딕130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900" b="1">
          <a:solidFill>
            <a:srgbClr val="000000"/>
          </a:solidFill>
          <a:latin typeface="Arial" pitchFamily="34" charset="0"/>
          <a:ea typeface="윤고딕130" pitchFamily="18" charset="-127"/>
        </a:defRPr>
      </a:lvl9pPr>
    </p:titleStyle>
    <p:bodyStyle>
      <a:lvl1pPr marL="342900" indent="-342900" algn="l" defTabSz="936625" rtl="0" eaLnBrk="0" fontAlgn="base" latinLnBrk="1" hangingPunct="0">
        <a:spcBef>
          <a:spcPct val="0"/>
        </a:spcBef>
        <a:spcAft>
          <a:spcPct val="0"/>
        </a:spcAft>
        <a:defRPr kumimoji="1" sz="1600" b="1">
          <a:solidFill>
            <a:schemeClr val="tx1"/>
          </a:solidFill>
          <a:latin typeface="Arial" pitchFamily="34" charset="0"/>
          <a:ea typeface="윤고딕130" pitchFamily="18" charset="-127"/>
          <a:cs typeface="윤고딕130" pitchFamily="18" charset="-127"/>
        </a:defRPr>
      </a:lvl1pPr>
      <a:lvl2pPr marL="742950" indent="-285750" algn="l" defTabSz="936625" rtl="0" eaLnBrk="0" fontAlgn="base" latinLnBrk="1" hangingPunct="0">
        <a:spcBef>
          <a:spcPct val="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  <a:cs typeface="윤고딕130" pitchFamily="18" charset="-127"/>
        </a:defRPr>
      </a:lvl2pPr>
      <a:lvl3pPr marL="1143000" indent="-228600" algn="l" defTabSz="936625" rtl="0" eaLnBrk="0" fontAlgn="base" latinLnBrk="1" hangingPunct="0">
        <a:spcBef>
          <a:spcPct val="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ea"/>
          <a:ea typeface="+mn-ea"/>
          <a:cs typeface="윤고딕130" pitchFamily="18" charset="-127"/>
        </a:defRPr>
      </a:lvl3pPr>
      <a:lvl4pPr marL="1600200" indent="-228600" algn="l" defTabSz="936625" rtl="0" eaLnBrk="0" fontAlgn="base" latinLnBrk="1" hangingPunct="0">
        <a:spcBef>
          <a:spcPct val="0"/>
        </a:spcBef>
        <a:spcAft>
          <a:spcPct val="0"/>
        </a:spcAft>
        <a:buChar char="·"/>
        <a:defRPr kumimoji="1" sz="1200">
          <a:solidFill>
            <a:schemeClr val="tx1"/>
          </a:solidFill>
          <a:latin typeface="+mn-ea"/>
          <a:ea typeface="+mn-ea"/>
          <a:cs typeface="윤고딕130" pitchFamily="18" charset="-127"/>
        </a:defRPr>
      </a:lvl4pPr>
      <a:lvl5pPr marL="2057400" indent="-228600" algn="l" defTabSz="936625" rtl="0" eaLnBrk="0" fontAlgn="base" latinLnBrk="1" hangingPunct="0">
        <a:spcBef>
          <a:spcPct val="0"/>
        </a:spcBef>
        <a:spcAft>
          <a:spcPct val="0"/>
        </a:spcAft>
        <a:buChar char="›"/>
        <a:defRPr kumimoji="1" sz="1200">
          <a:solidFill>
            <a:schemeClr val="tx1"/>
          </a:solidFill>
          <a:latin typeface="+mn-ea"/>
          <a:ea typeface="+mn-ea"/>
          <a:cs typeface="윤고딕130" pitchFamily="18" charset="-127"/>
        </a:defRPr>
      </a:lvl5pPr>
      <a:lvl6pPr marL="2514600" indent="-228600" algn="l" defTabSz="936625" rtl="0" fontAlgn="base" latinLnBrk="1">
        <a:spcBef>
          <a:spcPct val="0"/>
        </a:spcBef>
        <a:spcAft>
          <a:spcPct val="0"/>
        </a:spcAft>
        <a:buChar char="›"/>
        <a:defRPr kumimoji="1" sz="1200">
          <a:solidFill>
            <a:schemeClr val="tx1"/>
          </a:solidFill>
          <a:latin typeface="+mn-ea"/>
          <a:ea typeface="+mn-ea"/>
        </a:defRPr>
      </a:lvl6pPr>
      <a:lvl7pPr marL="2971800" indent="-228600" algn="l" defTabSz="936625" rtl="0" fontAlgn="base" latinLnBrk="1">
        <a:spcBef>
          <a:spcPct val="0"/>
        </a:spcBef>
        <a:spcAft>
          <a:spcPct val="0"/>
        </a:spcAft>
        <a:buChar char="›"/>
        <a:defRPr kumimoji="1" sz="1200">
          <a:solidFill>
            <a:schemeClr val="tx1"/>
          </a:solidFill>
          <a:latin typeface="+mn-ea"/>
          <a:ea typeface="+mn-ea"/>
        </a:defRPr>
      </a:lvl7pPr>
      <a:lvl8pPr marL="3429000" indent="-228600" algn="l" defTabSz="936625" rtl="0" fontAlgn="base" latinLnBrk="1">
        <a:spcBef>
          <a:spcPct val="0"/>
        </a:spcBef>
        <a:spcAft>
          <a:spcPct val="0"/>
        </a:spcAft>
        <a:buChar char="›"/>
        <a:defRPr kumimoji="1" sz="1200">
          <a:solidFill>
            <a:schemeClr val="tx1"/>
          </a:solidFill>
          <a:latin typeface="+mn-ea"/>
          <a:ea typeface="+mn-ea"/>
        </a:defRPr>
      </a:lvl8pPr>
      <a:lvl9pPr marL="3886200" indent="-228600" algn="l" defTabSz="936625" rtl="0" fontAlgn="base" latinLnBrk="1">
        <a:spcBef>
          <a:spcPct val="0"/>
        </a:spcBef>
        <a:spcAft>
          <a:spcPct val="0"/>
        </a:spcAft>
        <a:buChar char="›"/>
        <a:defRPr kumimoji="1" sz="12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2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1026" name="Rectangle 2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슬라이드 번호 개체 틀 1"/>
          <p:cNvSpPr txBox="1">
            <a:spLocks/>
          </p:cNvSpPr>
          <p:nvPr/>
        </p:nvSpPr>
        <p:spPr bwMode="auto">
          <a:xfrm>
            <a:off x="4160838" y="6578600"/>
            <a:ext cx="2063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latinLnBrk="0" hangingPunct="0">
              <a:spcBef>
                <a:spcPct val="20000"/>
              </a:spcBef>
              <a:defRPr/>
            </a:pPr>
            <a:fld id="{4BED86F9-5BAB-488E-AC29-F1369059DD41}" type="slidenum">
              <a:rPr kumimoji="0" lang="ko-KR" altLang="en-US" sz="90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pPr algn="ctr" eaLnBrk="0" latinLnBrk="0" hangingPunct="0">
                <a:spcBef>
                  <a:spcPct val="20000"/>
                </a:spcBef>
                <a:defRPr/>
              </a:pPr>
              <a:t>0</a:t>
            </a:fld>
            <a:endParaRPr kumimoji="0" lang="en-US" altLang="ko-KR" sz="9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제목 30"/>
          <p:cNvSpPr>
            <a:spLocks noGrp="1"/>
          </p:cNvSpPr>
          <p:nvPr>
            <p:ph type="title"/>
          </p:nvPr>
        </p:nvSpPr>
        <p:spPr>
          <a:xfrm>
            <a:off x="325438" y="360363"/>
            <a:ext cx="9382125" cy="288925"/>
          </a:xfrm>
        </p:spPr>
        <p:txBody>
          <a:bodyPr/>
          <a:lstStyle/>
          <a:p>
            <a:pPr latinLnBrk="0"/>
            <a:r>
              <a:rPr lang="en-US" altLang="ko-KR" dirty="0"/>
              <a:t>1.3 </a:t>
            </a:r>
            <a:r>
              <a:rPr lang="ko-KR" altLang="en-US" dirty="0"/>
              <a:t>정산 </a:t>
            </a:r>
            <a:r>
              <a:rPr lang="en-US" altLang="ko-KR" dirty="0"/>
              <a:t>- </a:t>
            </a:r>
            <a:r>
              <a:rPr lang="ko-KR" altLang="en-US" dirty="0"/>
              <a:t>업무 프로세스</a:t>
            </a:r>
            <a:endParaRPr kumimoji="0" lang="en-US" altLang="ko-KR" dirty="0"/>
          </a:p>
        </p:txBody>
      </p:sp>
      <p:grpSp>
        <p:nvGrpSpPr>
          <p:cNvPr id="200" name="그룹 99">
            <a:extLst>
              <a:ext uri="{FF2B5EF4-FFF2-40B4-BE49-F238E27FC236}">
                <a16:creationId xmlns:a16="http://schemas.microsoft.com/office/drawing/2014/main" id="{61F163CD-14AD-4B85-B08C-35C0C58C35B3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908050"/>
            <a:ext cx="9074150" cy="307975"/>
            <a:chOff x="304801" y="1104152"/>
            <a:chExt cx="9296398" cy="308124"/>
          </a:xfrm>
        </p:grpSpPr>
        <p:sp>
          <p:nvSpPr>
            <p:cNvPr id="203" name="Rectangle 2">
              <a:extLst>
                <a:ext uri="{FF2B5EF4-FFF2-40B4-BE49-F238E27FC236}">
                  <a16:creationId xmlns:a16="http://schemas.microsoft.com/office/drawing/2014/main" id="{909517DA-BC42-4472-8930-2C5FE77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1" y="1104152"/>
              <a:ext cx="1052269" cy="30812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46038" rIns="72000" bIns="46038" anchor="ctr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Process Chain </a:t>
              </a:r>
              <a:endParaRPr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Rectangle 3">
              <a:extLst>
                <a:ext uri="{FF2B5EF4-FFF2-40B4-BE49-F238E27FC236}">
                  <a16:creationId xmlns:a16="http://schemas.microsoft.com/office/drawing/2014/main" id="{804866F9-5AD9-4A3F-8DF7-56D2FDAE3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070" y="1104152"/>
              <a:ext cx="1400314" cy="3081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00.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목구조협회</a:t>
              </a:r>
              <a:endParaRPr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1" name="Rectangle 4">
              <a:extLst>
                <a:ext uri="{FF2B5EF4-FFF2-40B4-BE49-F238E27FC236}">
                  <a16:creationId xmlns:a16="http://schemas.microsoft.com/office/drawing/2014/main" id="{06CC9E12-C7A6-42A5-9EDF-75E5637C7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759" y="1104152"/>
              <a:ext cx="1060401" cy="30812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46038" rIns="72000" bIns="46038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  <a:endParaRPr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Rectangle 44">
              <a:extLst>
                <a:ext uri="{FF2B5EF4-FFF2-40B4-BE49-F238E27FC236}">
                  <a16:creationId xmlns:a16="http://schemas.microsoft.com/office/drawing/2014/main" id="{D9E3D061-5A5E-4F3C-9FB9-877BFEEF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1291" y="1104152"/>
              <a:ext cx="2259908" cy="3065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Rectangle 3">
              <a:extLst>
                <a:ext uri="{FF2B5EF4-FFF2-40B4-BE49-F238E27FC236}">
                  <a16:creationId xmlns:a16="http://schemas.microsoft.com/office/drawing/2014/main" id="{3ECB1592-0FC1-46C2-9E06-3549861D0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073" y="1104152"/>
              <a:ext cx="2625067" cy="30733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09.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구조인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Timber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연동</a:t>
              </a:r>
            </a:p>
          </p:txBody>
        </p:sp>
        <p:sp>
          <p:nvSpPr>
            <p:cNvPr id="214" name="Rectangle 4">
              <a:extLst>
                <a:ext uri="{FF2B5EF4-FFF2-40B4-BE49-F238E27FC236}">
                  <a16:creationId xmlns:a16="http://schemas.microsoft.com/office/drawing/2014/main" id="{2653B144-DFDC-4A1A-B7A8-45BFC589D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890" y="1104152"/>
              <a:ext cx="1060401" cy="308124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36000" tIns="46038" rIns="72000" bIns="46038" anchor="ctr"/>
            <a:lstStyle/>
            <a:p>
              <a:pPr algn="ctr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  <a:latin typeface="맑은 고딕" pitchFamily="50" charset="-127"/>
                  <a:ea typeface="맑은 고딕" pitchFamily="50" charset="-127"/>
                </a:rPr>
                <a:t>Sub Process</a:t>
              </a:r>
              <a:endParaRPr lang="ko-KR" altLang="en-US" sz="11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64F14F-C841-8292-B804-0826D96F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256422"/>
              </p:ext>
            </p:extLst>
          </p:nvPr>
        </p:nvGraphicFramePr>
        <p:xfrm>
          <a:off x="415925" y="1268412"/>
          <a:ext cx="9074150" cy="5040908"/>
        </p:xfrm>
        <a:graphic>
          <a:graphicData uri="http://schemas.openxmlformats.org/drawingml/2006/table">
            <a:tbl>
              <a:tblPr/>
              <a:tblGrid>
                <a:gridCol w="9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LOWCA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Kujoin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그룹 56">
            <a:extLst>
              <a:ext uri="{FF2B5EF4-FFF2-40B4-BE49-F238E27FC236}">
                <a16:creationId xmlns:a16="http://schemas.microsoft.com/office/drawing/2014/main" id="{C0ED9D8B-B491-A82F-F441-72DD3DF22C3A}"/>
              </a:ext>
            </a:extLst>
          </p:cNvPr>
          <p:cNvGrpSpPr>
            <a:grpSpLocks/>
          </p:cNvGrpSpPr>
          <p:nvPr/>
        </p:nvGrpSpPr>
        <p:grpSpPr bwMode="auto">
          <a:xfrm>
            <a:off x="1591904" y="2096920"/>
            <a:ext cx="821108" cy="685795"/>
            <a:chOff x="3497727" y="3002444"/>
            <a:chExt cx="842842" cy="685794"/>
          </a:xfrm>
        </p:grpSpPr>
        <p:grpSp>
          <p:nvGrpSpPr>
            <p:cNvPr id="19" name="그룹 1">
              <a:extLst>
                <a:ext uri="{FF2B5EF4-FFF2-40B4-BE49-F238E27FC236}">
                  <a16:creationId xmlns:a16="http://schemas.microsoft.com/office/drawing/2014/main" id="{2B30ECF3-0A54-2892-9DFC-DC18EF37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22" name="Rectangle 42">
                <a:extLst>
                  <a:ext uri="{FF2B5EF4-FFF2-40B4-BE49-F238E27FC236}">
                    <a16:creationId xmlns:a16="http://schemas.microsoft.com/office/drawing/2014/main" id="{22B47465-0B35-B392-7C64-86282FFE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기업</a:t>
                </a:r>
                <a:r>
                  <a:rPr lang="en-US" altLang="ko-KR" sz="900" dirty="0">
                    <a:latin typeface="맑은 고딕" pitchFamily="50" charset="-127"/>
                  </a:rPr>
                  <a:t>/</a:t>
                </a:r>
                <a:r>
                  <a:rPr lang="ko-KR" altLang="en-US" sz="900" dirty="0">
                    <a:latin typeface="맑은 고딕" pitchFamily="50" charset="-127"/>
                  </a:rPr>
                  <a:t>일반</a:t>
                </a:r>
                <a:endParaRPr lang="en-US" altLang="ko-KR" sz="900" dirty="0">
                  <a:latin typeface="맑은 고딕" pitchFamily="50" charset="-127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회원가입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23" name="Rectangle 42">
                <a:extLst>
                  <a:ext uri="{FF2B5EF4-FFF2-40B4-BE49-F238E27FC236}">
                    <a16:creationId xmlns:a16="http://schemas.microsoft.com/office/drawing/2014/main" id="{B7929101-0497-B164-9109-6CB5FD2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07.02</a:t>
                </a: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0" name="Rectangle 42">
              <a:extLst>
                <a:ext uri="{FF2B5EF4-FFF2-40B4-BE49-F238E27FC236}">
                  <a16:creationId xmlns:a16="http://schemas.microsoft.com/office/drawing/2014/main" id="{0EC20474-9885-CA72-2DC8-D5BB90739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A8F521B5-DDFE-876B-DCBB-4FA7BE2C11FF}"/>
              </a:ext>
            </a:extLst>
          </p:cNvPr>
          <p:cNvSpPr/>
          <p:nvPr/>
        </p:nvSpPr>
        <p:spPr bwMode="auto">
          <a:xfrm>
            <a:off x="2672024" y="2101566"/>
            <a:ext cx="914400" cy="612648"/>
          </a:xfrm>
          <a:prstGeom prst="flowChartDecisio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제</a:t>
            </a:r>
            <a:r>
              <a:rPr kumimoji="1" lang="en-US" altLang="ko-KR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3</a:t>
            </a: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자 정보</a:t>
            </a:r>
            <a:endParaRPr kumimoji="1" lang="en-US" altLang="ko-KR" sz="900" i="0" u="none" strike="noStrike" cap="none" normalizeH="0" baseline="0" dirty="0">
              <a:ln>
                <a:noFill/>
              </a:ln>
              <a:effectLst/>
              <a:latin typeface="굴림" panose="020B0600000101010101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제공동의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BFC728-992F-6161-9EB5-5C012AAB2AB8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>
            <a:off x="2409572" y="2407890"/>
            <a:ext cx="262452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2" name="그룹 56">
            <a:extLst>
              <a:ext uri="{FF2B5EF4-FFF2-40B4-BE49-F238E27FC236}">
                <a16:creationId xmlns:a16="http://schemas.microsoft.com/office/drawing/2014/main" id="{F4A5CA95-46A6-3585-55C4-E1EC7BF301AB}"/>
              </a:ext>
            </a:extLst>
          </p:cNvPr>
          <p:cNvGrpSpPr>
            <a:grpSpLocks/>
          </p:cNvGrpSpPr>
          <p:nvPr/>
        </p:nvGrpSpPr>
        <p:grpSpPr bwMode="auto">
          <a:xfrm>
            <a:off x="2718670" y="4981163"/>
            <a:ext cx="821108" cy="685795"/>
            <a:chOff x="3497727" y="3002444"/>
            <a:chExt cx="842842" cy="685794"/>
          </a:xfrm>
        </p:grpSpPr>
        <p:grpSp>
          <p:nvGrpSpPr>
            <p:cNvPr id="54" name="그룹 1">
              <a:extLst>
                <a:ext uri="{FF2B5EF4-FFF2-40B4-BE49-F238E27FC236}">
                  <a16:creationId xmlns:a16="http://schemas.microsoft.com/office/drawing/2014/main" id="{989BD2C4-61F0-1E6F-50E3-08098E60C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E4EFAB63-52D4-8C8E-3B65-E6BEFE337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회원정보 등록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58" name="Rectangle 42">
                <a:extLst>
                  <a:ext uri="{FF2B5EF4-FFF2-40B4-BE49-F238E27FC236}">
                    <a16:creationId xmlns:a16="http://schemas.microsoft.com/office/drawing/2014/main" id="{172FD813-44BC-C2A2-88B3-935F1A2BD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Rectangle 42">
              <a:extLst>
                <a:ext uri="{FF2B5EF4-FFF2-40B4-BE49-F238E27FC236}">
                  <a16:creationId xmlns:a16="http://schemas.microsoft.com/office/drawing/2014/main" id="{2F80BC4B-F85B-7C28-70CE-D522544AC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50E0B891-FA3C-59DA-C129-B9E02B5060F8}"/>
              </a:ext>
            </a:extLst>
          </p:cNvPr>
          <p:cNvSpPr/>
          <p:nvPr/>
        </p:nvSpPr>
        <p:spPr bwMode="auto">
          <a:xfrm>
            <a:off x="2672024" y="4008475"/>
            <a:ext cx="914400" cy="612648"/>
          </a:xfrm>
          <a:prstGeom prst="flowChartDecisio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굴림" panose="020B0600000101010101" pitchFamily="50" charset="-127"/>
              </a:rPr>
              <a:t>가입여부</a:t>
            </a:r>
            <a:br>
              <a:rPr lang="en-US" altLang="ko-KR" sz="900" dirty="0">
                <a:latin typeface="굴림" panose="020B0600000101010101" pitchFamily="50" charset="-127"/>
              </a:rPr>
            </a:br>
            <a:r>
              <a:rPr lang="ko-KR" altLang="en-US" sz="900" dirty="0">
                <a:latin typeface="굴림" panose="020B0600000101010101" pitchFamily="50" charset="-127"/>
              </a:rPr>
              <a:t>확인</a:t>
            </a:r>
            <a:endParaRPr kumimoji="1" lang="ko-KR" altLang="en-US" sz="900" i="0" u="none" strike="noStrike" cap="none" normalizeH="0" baseline="0" dirty="0">
              <a:ln>
                <a:noFill/>
              </a:ln>
              <a:effectLst/>
              <a:latin typeface="굴림" panose="020B0600000101010101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7E8A5C2-31DE-2FFE-CB33-9FEBCC071269}"/>
              </a:ext>
            </a:extLst>
          </p:cNvPr>
          <p:cNvCxnSpPr>
            <a:cxnSpLocks/>
            <a:stCxn id="24" idx="2"/>
            <a:endCxn id="59" idx="0"/>
          </p:cNvCxnSpPr>
          <p:nvPr/>
        </p:nvCxnSpPr>
        <p:spPr bwMode="auto">
          <a:xfrm>
            <a:off x="3129224" y="2714214"/>
            <a:ext cx="0" cy="1294261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CA882A-F2AF-2CCC-89E0-2B41566A8B2F}"/>
              </a:ext>
            </a:extLst>
          </p:cNvPr>
          <p:cNvSpPr txBox="1"/>
          <p:nvPr/>
        </p:nvSpPr>
        <p:spPr>
          <a:xfrm>
            <a:off x="3129224" y="3429000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Y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67" name="원통 46">
            <a:extLst>
              <a:ext uri="{FF2B5EF4-FFF2-40B4-BE49-F238E27FC236}">
                <a16:creationId xmlns:a16="http://schemas.microsoft.com/office/drawing/2014/main" id="{8E9B9D06-8960-3582-9459-D232EFA36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5053171"/>
            <a:ext cx="889688" cy="401554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회원정보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9B160F-5231-2C29-B337-F1F2D2D7D972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 bwMode="auto">
          <a:xfrm>
            <a:off x="3129224" y="4621123"/>
            <a:ext cx="0" cy="36004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81A8C6F-B468-141D-EA1E-5325769662CF}"/>
              </a:ext>
            </a:extLst>
          </p:cNvPr>
          <p:cNvCxnSpPr>
            <a:cxnSpLocks/>
            <a:stCxn id="67" idx="1"/>
            <a:endCxn id="59" idx="1"/>
          </p:cNvCxnSpPr>
          <p:nvPr/>
        </p:nvCxnSpPr>
        <p:spPr bwMode="auto">
          <a:xfrm rot="5400000" flipH="1" flipV="1">
            <a:off x="1937556" y="4318703"/>
            <a:ext cx="738372" cy="730564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D27959E-F796-3983-C025-0666698ECF16}"/>
              </a:ext>
            </a:extLst>
          </p:cNvPr>
          <p:cNvSpPr txBox="1"/>
          <p:nvPr/>
        </p:nvSpPr>
        <p:spPr>
          <a:xfrm>
            <a:off x="3116867" y="4641448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N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BE54252A-1B5D-5683-0EC9-C095B03AC001}"/>
              </a:ext>
            </a:extLst>
          </p:cNvPr>
          <p:cNvSpPr/>
          <p:nvPr/>
        </p:nvSpPr>
        <p:spPr bwMode="auto">
          <a:xfrm>
            <a:off x="3896160" y="5105425"/>
            <a:ext cx="914400" cy="612648"/>
          </a:xfrm>
          <a:prstGeom prst="flowChartDecisio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기업회원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5FB5AB7-23A5-EF26-8E8C-16F3F6CD34FE}"/>
              </a:ext>
            </a:extLst>
          </p:cNvPr>
          <p:cNvCxnSpPr>
            <a:cxnSpLocks/>
            <a:stCxn id="57" idx="3"/>
            <a:endCxn id="77" idx="1"/>
          </p:cNvCxnSpPr>
          <p:nvPr/>
        </p:nvCxnSpPr>
        <p:spPr bwMode="auto">
          <a:xfrm>
            <a:off x="3539778" y="5408751"/>
            <a:ext cx="356382" cy="299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그룹 56">
            <a:extLst>
              <a:ext uri="{FF2B5EF4-FFF2-40B4-BE49-F238E27FC236}">
                <a16:creationId xmlns:a16="http://schemas.microsoft.com/office/drawing/2014/main" id="{10574574-F8C0-6EAF-320A-6C55905E7C58}"/>
              </a:ext>
            </a:extLst>
          </p:cNvPr>
          <p:cNvGrpSpPr>
            <a:grpSpLocks/>
          </p:cNvGrpSpPr>
          <p:nvPr/>
        </p:nvGrpSpPr>
        <p:grpSpPr bwMode="auto">
          <a:xfrm>
            <a:off x="5198015" y="4988733"/>
            <a:ext cx="821108" cy="685795"/>
            <a:chOff x="3497727" y="3002444"/>
            <a:chExt cx="842842" cy="685794"/>
          </a:xfrm>
        </p:grpSpPr>
        <p:grpSp>
          <p:nvGrpSpPr>
            <p:cNvPr id="82" name="그룹 1">
              <a:extLst>
                <a:ext uri="{FF2B5EF4-FFF2-40B4-BE49-F238E27FC236}">
                  <a16:creationId xmlns:a16="http://schemas.microsoft.com/office/drawing/2014/main" id="{B9D7E453-1D2D-9E6C-BC29-83B15C0E5A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84" name="Rectangle 42">
                <a:extLst>
                  <a:ext uri="{FF2B5EF4-FFF2-40B4-BE49-F238E27FC236}">
                    <a16:creationId xmlns:a16="http://schemas.microsoft.com/office/drawing/2014/main" id="{5C33728E-1498-A714-F1AF-41E350236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기업권한 부여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85" name="Rectangle 42">
                <a:extLst>
                  <a:ext uri="{FF2B5EF4-FFF2-40B4-BE49-F238E27FC236}">
                    <a16:creationId xmlns:a16="http://schemas.microsoft.com/office/drawing/2014/main" id="{B7D2F60E-8DFF-F168-715B-8A053E2F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83" name="Rectangle 42">
              <a:extLst>
                <a:ext uri="{FF2B5EF4-FFF2-40B4-BE49-F238E27FC236}">
                  <a16:creationId xmlns:a16="http://schemas.microsoft.com/office/drawing/2014/main" id="{2DAD114A-EE9F-9A5B-61BF-086C8D65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E2B92FB-A9F4-CF1A-61CF-8E652D8A89A8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 bwMode="auto">
          <a:xfrm>
            <a:off x="4810560" y="5411749"/>
            <a:ext cx="387455" cy="457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1C0B8F0-862E-6EA8-1793-95FE7FE49A74}"/>
              </a:ext>
            </a:extLst>
          </p:cNvPr>
          <p:cNvSpPr txBox="1"/>
          <p:nvPr/>
        </p:nvSpPr>
        <p:spPr>
          <a:xfrm>
            <a:off x="4944099" y="5105099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Y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grpSp>
        <p:nvGrpSpPr>
          <p:cNvPr id="91" name="그룹 56">
            <a:extLst>
              <a:ext uri="{FF2B5EF4-FFF2-40B4-BE49-F238E27FC236}">
                <a16:creationId xmlns:a16="http://schemas.microsoft.com/office/drawing/2014/main" id="{D95A4C16-DDB1-F838-2A1C-FE0AF1458193}"/>
              </a:ext>
            </a:extLst>
          </p:cNvPr>
          <p:cNvGrpSpPr>
            <a:grpSpLocks/>
          </p:cNvGrpSpPr>
          <p:nvPr/>
        </p:nvGrpSpPr>
        <p:grpSpPr bwMode="auto">
          <a:xfrm>
            <a:off x="5198015" y="3933056"/>
            <a:ext cx="821108" cy="685795"/>
            <a:chOff x="3497727" y="3002444"/>
            <a:chExt cx="842842" cy="685794"/>
          </a:xfrm>
        </p:grpSpPr>
        <p:grpSp>
          <p:nvGrpSpPr>
            <p:cNvPr id="92" name="그룹 1">
              <a:extLst>
                <a:ext uri="{FF2B5EF4-FFF2-40B4-BE49-F238E27FC236}">
                  <a16:creationId xmlns:a16="http://schemas.microsoft.com/office/drawing/2014/main" id="{A229445A-A5ED-22BB-BEE2-F3335D292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94" name="Rectangle 42">
                <a:extLst>
                  <a:ext uri="{FF2B5EF4-FFF2-40B4-BE49-F238E27FC236}">
                    <a16:creationId xmlns:a16="http://schemas.microsoft.com/office/drawing/2014/main" id="{6471CE5E-E03C-2E3A-A894-21728D14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무료회원</a:t>
                </a:r>
                <a:endParaRPr lang="en-US" altLang="ko-KR" sz="900" dirty="0">
                  <a:latin typeface="맑은 고딕" pitchFamily="50" charset="-127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권한 부여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95" name="Rectangle 42">
                <a:extLst>
                  <a:ext uri="{FF2B5EF4-FFF2-40B4-BE49-F238E27FC236}">
                    <a16:creationId xmlns:a16="http://schemas.microsoft.com/office/drawing/2014/main" id="{43AC5D03-A5AC-2EB1-8CE7-EFFEC99B4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93" name="Rectangle 42">
              <a:extLst>
                <a:ext uri="{FF2B5EF4-FFF2-40B4-BE49-F238E27FC236}">
                  <a16:creationId xmlns:a16="http://schemas.microsoft.com/office/drawing/2014/main" id="{A8CE3AF9-8059-9AB1-B526-264D200F4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96" name="직선 화살표 연결선 72">
            <a:extLst>
              <a:ext uri="{FF2B5EF4-FFF2-40B4-BE49-F238E27FC236}">
                <a16:creationId xmlns:a16="http://schemas.microsoft.com/office/drawing/2014/main" id="{A0C9A6B5-C218-97B1-EDB0-7B3F8D5694FF}"/>
              </a:ext>
            </a:extLst>
          </p:cNvPr>
          <p:cNvCxnSpPr>
            <a:cxnSpLocks/>
            <a:stCxn id="77" idx="0"/>
            <a:endCxn id="94" idx="1"/>
          </p:cNvCxnSpPr>
          <p:nvPr/>
        </p:nvCxnSpPr>
        <p:spPr bwMode="auto">
          <a:xfrm rot="5400000" flipH="1" flipV="1">
            <a:off x="4403297" y="4310708"/>
            <a:ext cx="744781" cy="844655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374CD37-1151-0C45-13C7-7648949E91C1}"/>
              </a:ext>
            </a:extLst>
          </p:cNvPr>
          <p:cNvSpPr txBox="1"/>
          <p:nvPr/>
        </p:nvSpPr>
        <p:spPr>
          <a:xfrm>
            <a:off x="4326438" y="4610634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N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sp>
        <p:nvSpPr>
          <p:cNvPr id="100" name="원통 46">
            <a:extLst>
              <a:ext uri="{FF2B5EF4-FFF2-40B4-BE49-F238E27FC236}">
                <a16:creationId xmlns:a16="http://schemas.microsoft.com/office/drawing/2014/main" id="{26A17A25-0F9A-13C5-841C-D93E0798B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616" y="5530960"/>
            <a:ext cx="889688" cy="401554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/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기업정보</a:t>
            </a: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1" name="직선 화살표 연결선 72">
            <a:extLst>
              <a:ext uri="{FF2B5EF4-FFF2-40B4-BE49-F238E27FC236}">
                <a16:creationId xmlns:a16="http://schemas.microsoft.com/office/drawing/2014/main" id="{9C9B8EAD-9E60-9A96-86BC-2EB92332F757}"/>
              </a:ext>
            </a:extLst>
          </p:cNvPr>
          <p:cNvCxnSpPr>
            <a:cxnSpLocks/>
            <a:stCxn id="100" idx="3"/>
            <a:endCxn id="84" idx="2"/>
          </p:cNvCxnSpPr>
          <p:nvPr/>
        </p:nvCxnSpPr>
        <p:spPr bwMode="auto">
          <a:xfrm rot="5400000" flipH="1" flipV="1">
            <a:off x="3646021" y="3969966"/>
            <a:ext cx="257986" cy="3667109"/>
          </a:xfrm>
          <a:prstGeom prst="bentConnector3">
            <a:avLst>
              <a:gd name="adj1" fmla="val -88609"/>
            </a:avLst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5" name="그룹 56">
            <a:extLst>
              <a:ext uri="{FF2B5EF4-FFF2-40B4-BE49-F238E27FC236}">
                <a16:creationId xmlns:a16="http://schemas.microsoft.com/office/drawing/2014/main" id="{158D1117-A7CD-528A-7946-4B20EDCFC2D9}"/>
              </a:ext>
            </a:extLst>
          </p:cNvPr>
          <p:cNvGrpSpPr>
            <a:grpSpLocks/>
          </p:cNvGrpSpPr>
          <p:nvPr/>
        </p:nvGrpSpPr>
        <p:grpSpPr bwMode="auto">
          <a:xfrm>
            <a:off x="5961112" y="1772816"/>
            <a:ext cx="821108" cy="685795"/>
            <a:chOff x="3497727" y="3002444"/>
            <a:chExt cx="842842" cy="685794"/>
          </a:xfrm>
        </p:grpSpPr>
        <p:grpSp>
          <p:nvGrpSpPr>
            <p:cNvPr id="106" name="그룹 1">
              <a:extLst>
                <a:ext uri="{FF2B5EF4-FFF2-40B4-BE49-F238E27FC236}">
                  <a16:creationId xmlns:a16="http://schemas.microsoft.com/office/drawing/2014/main" id="{539B44EB-587F-06ED-0D87-3D7DD7C5D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108" name="Rectangle 42">
                <a:extLst>
                  <a:ext uri="{FF2B5EF4-FFF2-40B4-BE49-F238E27FC236}">
                    <a16:creationId xmlns:a16="http://schemas.microsoft.com/office/drawing/2014/main" id="{3F2B45F0-3256-E023-1483-561E05C9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로그인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109" name="Rectangle 42">
                <a:extLst>
                  <a:ext uri="{FF2B5EF4-FFF2-40B4-BE49-F238E27FC236}">
                    <a16:creationId xmlns:a16="http://schemas.microsoft.com/office/drawing/2014/main" id="{3AD3C5AF-C943-F112-C4CC-997183EE1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r>
                  <a:rPr lang="en-US" altLang="ko-KR" sz="900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07.01</a:t>
                </a: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7" name="Rectangle 42">
              <a:extLst>
                <a:ext uri="{FF2B5EF4-FFF2-40B4-BE49-F238E27FC236}">
                  <a16:creationId xmlns:a16="http://schemas.microsoft.com/office/drawing/2014/main" id="{9FFF3856-4262-FB3B-5FD8-8B4E0EECB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1" name="Rectangle 42">
            <a:extLst>
              <a:ext uri="{FF2B5EF4-FFF2-40B4-BE49-F238E27FC236}">
                <a16:creationId xmlns:a16="http://schemas.microsoft.com/office/drawing/2014/main" id="{1FE1A7A3-01EB-A812-5CFB-6B7390A7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686" y="1943818"/>
            <a:ext cx="821108" cy="51641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900" dirty="0">
                <a:latin typeface="맑은 고딕" pitchFamily="50" charset="-127"/>
              </a:rPr>
              <a:t>구조인 </a:t>
            </a:r>
            <a:r>
              <a:rPr lang="en-US" altLang="ko-KR" sz="900" dirty="0">
                <a:latin typeface="맑은 고딕" pitchFamily="50" charset="-127"/>
              </a:rPr>
              <a:t>Timber</a:t>
            </a:r>
            <a:r>
              <a:rPr lang="ko-KR" altLang="en-US" sz="900" dirty="0">
                <a:latin typeface="맑은 고딕" pitchFamily="50" charset="-127"/>
              </a:rPr>
              <a:t>이동</a:t>
            </a:r>
            <a:endParaRPr lang="en-US" altLang="ko-KR" sz="900" dirty="0">
              <a:latin typeface="맑은 고딕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F1126CB-197F-58B5-E073-BD0AEE1F39B5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 bwMode="auto">
          <a:xfrm>
            <a:off x="6782220" y="2200404"/>
            <a:ext cx="796466" cy="162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순서도: 판단 121">
            <a:extLst>
              <a:ext uri="{FF2B5EF4-FFF2-40B4-BE49-F238E27FC236}">
                <a16:creationId xmlns:a16="http://schemas.microsoft.com/office/drawing/2014/main" id="{95B683E9-EF6B-6328-0AF8-AA3E23A6AAAF}"/>
              </a:ext>
            </a:extLst>
          </p:cNvPr>
          <p:cNvSpPr/>
          <p:nvPr/>
        </p:nvSpPr>
        <p:spPr bwMode="auto">
          <a:xfrm>
            <a:off x="7532040" y="2782715"/>
            <a:ext cx="914400" cy="612648"/>
          </a:xfrm>
          <a:prstGeom prst="flowChartDecisio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제</a:t>
            </a:r>
            <a:r>
              <a:rPr kumimoji="1" lang="en-US" altLang="ko-KR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3</a:t>
            </a: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자 정보</a:t>
            </a:r>
            <a:endParaRPr kumimoji="1" lang="en-US" altLang="ko-KR" sz="900" i="0" u="none" strike="noStrike" cap="none" normalizeH="0" baseline="0" dirty="0">
              <a:ln>
                <a:noFill/>
              </a:ln>
              <a:effectLst/>
              <a:latin typeface="굴림" panose="020B0600000101010101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i="0" u="none" strike="noStrike" cap="none" normalizeH="0" baseline="0" dirty="0">
                <a:ln>
                  <a:noFill/>
                </a:ln>
                <a:effectLst/>
                <a:latin typeface="굴림" panose="020B0600000101010101" pitchFamily="50" charset="-127"/>
              </a:rPr>
              <a:t>제공동의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90CBD-7A5F-81D9-B98A-97E62AF6491B}"/>
              </a:ext>
            </a:extLst>
          </p:cNvPr>
          <p:cNvCxnSpPr>
            <a:cxnSpLocks/>
            <a:stCxn id="111" idx="2"/>
            <a:endCxn id="122" idx="0"/>
          </p:cNvCxnSpPr>
          <p:nvPr/>
        </p:nvCxnSpPr>
        <p:spPr bwMode="auto">
          <a:xfrm>
            <a:off x="7989240" y="2460233"/>
            <a:ext cx="0" cy="32248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7" name="순서도: 판단 126">
            <a:extLst>
              <a:ext uri="{FF2B5EF4-FFF2-40B4-BE49-F238E27FC236}">
                <a16:creationId xmlns:a16="http://schemas.microsoft.com/office/drawing/2014/main" id="{0F1CF7CA-D1F8-57BB-7E40-C19E31750CD1}"/>
              </a:ext>
            </a:extLst>
          </p:cNvPr>
          <p:cNvSpPr/>
          <p:nvPr/>
        </p:nvSpPr>
        <p:spPr bwMode="auto">
          <a:xfrm>
            <a:off x="7532040" y="3747995"/>
            <a:ext cx="914400" cy="612648"/>
          </a:xfrm>
          <a:prstGeom prst="flowChartDecision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dirty="0">
                <a:latin typeface="굴림" panose="020B0600000101010101" pitchFamily="50" charset="-127"/>
              </a:rPr>
              <a:t>기업 회원</a:t>
            </a:r>
            <a:endParaRPr kumimoji="1" lang="ko-KR" altLang="en-US" sz="900" i="0" u="none" strike="noStrike" cap="none" normalizeH="0" baseline="0" dirty="0">
              <a:ln>
                <a:noFill/>
              </a:ln>
              <a:effectLst/>
              <a:latin typeface="굴림" panose="020B0600000101010101" pitchFamily="50" charset="-127"/>
            </a:endParaRP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0EDAB2EC-EE20-77AD-9127-985A1EBB781C}"/>
              </a:ext>
            </a:extLst>
          </p:cNvPr>
          <p:cNvCxnSpPr>
            <a:cxnSpLocks/>
            <a:stCxn id="122" idx="2"/>
            <a:endCxn id="127" idx="0"/>
          </p:cNvCxnSpPr>
          <p:nvPr/>
        </p:nvCxnSpPr>
        <p:spPr bwMode="auto">
          <a:xfrm>
            <a:off x="7989240" y="3395363"/>
            <a:ext cx="0" cy="35263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9767854-8618-4CDC-7670-7327E969A811}"/>
              </a:ext>
            </a:extLst>
          </p:cNvPr>
          <p:cNvSpPr txBox="1"/>
          <p:nvPr/>
        </p:nvSpPr>
        <p:spPr>
          <a:xfrm>
            <a:off x="7954699" y="340441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Y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grpSp>
        <p:nvGrpSpPr>
          <p:cNvPr id="1029" name="그룹 56">
            <a:extLst>
              <a:ext uri="{FF2B5EF4-FFF2-40B4-BE49-F238E27FC236}">
                <a16:creationId xmlns:a16="http://schemas.microsoft.com/office/drawing/2014/main" id="{06964035-3496-9402-DA97-BE412DF6963E}"/>
              </a:ext>
            </a:extLst>
          </p:cNvPr>
          <p:cNvGrpSpPr>
            <a:grpSpLocks/>
          </p:cNvGrpSpPr>
          <p:nvPr/>
        </p:nvGrpSpPr>
        <p:grpSpPr bwMode="auto">
          <a:xfrm>
            <a:off x="8308356" y="4881160"/>
            <a:ext cx="821108" cy="685795"/>
            <a:chOff x="3497727" y="3002444"/>
            <a:chExt cx="842842" cy="685794"/>
          </a:xfrm>
        </p:grpSpPr>
        <p:grpSp>
          <p:nvGrpSpPr>
            <p:cNvPr id="1030" name="그룹 1">
              <a:extLst>
                <a:ext uri="{FF2B5EF4-FFF2-40B4-BE49-F238E27FC236}">
                  <a16:creationId xmlns:a16="http://schemas.microsoft.com/office/drawing/2014/main" id="{879FDD79-AD97-7FBC-CBCB-8310816B9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1032" name="Rectangle 42">
                <a:extLst>
                  <a:ext uri="{FF2B5EF4-FFF2-40B4-BE49-F238E27FC236}">
                    <a16:creationId xmlns:a16="http://schemas.microsoft.com/office/drawing/2014/main" id="{7890ECD7-2155-DA9C-8795-52F22A2C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기업 별</a:t>
                </a:r>
                <a:endParaRPr lang="en-US" altLang="ko-KR" sz="900" dirty="0">
                  <a:latin typeface="맑은 고딕" pitchFamily="50" charset="-127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프로젝트 관리  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1033" name="Rectangle 42">
                <a:extLst>
                  <a:ext uri="{FF2B5EF4-FFF2-40B4-BE49-F238E27FC236}">
                    <a16:creationId xmlns:a16="http://schemas.microsoft.com/office/drawing/2014/main" id="{F2B1DDEA-452E-2827-F144-3646B2744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31" name="Rectangle 42">
              <a:extLst>
                <a:ext uri="{FF2B5EF4-FFF2-40B4-BE49-F238E27FC236}">
                  <a16:creationId xmlns:a16="http://schemas.microsoft.com/office/drawing/2014/main" id="{DA548110-7AA8-780A-A277-495F39886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34" name="그룹 56">
            <a:extLst>
              <a:ext uri="{FF2B5EF4-FFF2-40B4-BE49-F238E27FC236}">
                <a16:creationId xmlns:a16="http://schemas.microsoft.com/office/drawing/2014/main" id="{25BB1824-BB94-A369-2209-B4220DCDC5F0}"/>
              </a:ext>
            </a:extLst>
          </p:cNvPr>
          <p:cNvGrpSpPr>
            <a:grpSpLocks/>
          </p:cNvGrpSpPr>
          <p:nvPr/>
        </p:nvGrpSpPr>
        <p:grpSpPr bwMode="auto">
          <a:xfrm>
            <a:off x="6873640" y="4885311"/>
            <a:ext cx="821108" cy="685795"/>
            <a:chOff x="3497727" y="3002444"/>
            <a:chExt cx="842842" cy="685794"/>
          </a:xfrm>
        </p:grpSpPr>
        <p:grpSp>
          <p:nvGrpSpPr>
            <p:cNvPr id="1035" name="그룹 1">
              <a:extLst>
                <a:ext uri="{FF2B5EF4-FFF2-40B4-BE49-F238E27FC236}">
                  <a16:creationId xmlns:a16="http://schemas.microsoft.com/office/drawing/2014/main" id="{F77FFDA9-F921-2BE8-C680-2888F6FC9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727" y="3002444"/>
              <a:ext cx="842842" cy="685794"/>
              <a:chOff x="1174871" y="2755939"/>
              <a:chExt cx="842842" cy="686384"/>
            </a:xfrm>
          </p:grpSpPr>
          <p:sp>
            <p:nvSpPr>
              <p:cNvPr id="1037" name="Rectangle 42">
                <a:extLst>
                  <a:ext uri="{FF2B5EF4-FFF2-40B4-BE49-F238E27FC236}">
                    <a16:creationId xmlns:a16="http://schemas.microsoft.com/office/drawing/2014/main" id="{0F2DD7F3-865B-438C-B35B-EF6E7BD80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925464"/>
                <a:ext cx="842842" cy="516859"/>
              </a:xfrm>
              <a:prstGeom prst="rect">
                <a:avLst/>
              </a:prstGeom>
              <a:solidFill>
                <a:schemeClr val="bg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개인 별</a:t>
                </a:r>
                <a:endParaRPr lang="en-US" altLang="ko-KR" sz="900" dirty="0">
                  <a:latin typeface="맑은 고딕" pitchFamily="50" charset="-127"/>
                </a:endParaRPr>
              </a:p>
              <a:p>
                <a:pPr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900" dirty="0">
                    <a:latin typeface="맑은 고딕" pitchFamily="50" charset="-127"/>
                  </a:rPr>
                  <a:t>프로젝트 관리  </a:t>
                </a:r>
                <a:endParaRPr lang="en-US" altLang="ko-KR" sz="900" dirty="0">
                  <a:latin typeface="맑은 고딕" pitchFamily="50" charset="-127"/>
                </a:endParaRPr>
              </a:p>
            </p:txBody>
          </p:sp>
          <p:sp>
            <p:nvSpPr>
              <p:cNvPr id="1038" name="Rectangle 42">
                <a:extLst>
                  <a:ext uri="{FF2B5EF4-FFF2-40B4-BE49-F238E27FC236}">
                    <a16:creationId xmlns:a16="http://schemas.microsoft.com/office/drawing/2014/main" id="{AFE8326E-58E9-C081-A741-1F0AAC29B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871" y="2755939"/>
                <a:ext cx="842842" cy="1938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180000" anchor="ctr"/>
              <a:lstStyle/>
              <a:p>
                <a:pPr algn="ctr" eaLnBrk="0" latinLnBrk="0" hangingPunct="0">
                  <a:defRPr/>
                </a:pPr>
                <a:endParaRPr lang="ko-KR" altLang="en-US" sz="9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036" name="Rectangle 42">
              <a:extLst>
                <a:ext uri="{FF2B5EF4-FFF2-40B4-BE49-F238E27FC236}">
                  <a16:creationId xmlns:a16="http://schemas.microsoft.com/office/drawing/2014/main" id="{BE2A5FD6-8FC6-AA01-394D-DF0779C2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3" y="3003547"/>
              <a:ext cx="211794" cy="184947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900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S</a:t>
              </a:r>
              <a:endParaRPr lang="ko-KR" altLang="en-US" sz="9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39" name="직선 화살표 연결선 72">
            <a:extLst>
              <a:ext uri="{FF2B5EF4-FFF2-40B4-BE49-F238E27FC236}">
                <a16:creationId xmlns:a16="http://schemas.microsoft.com/office/drawing/2014/main" id="{1A7EFFD5-C701-865D-6E1B-2C27E5A74437}"/>
              </a:ext>
            </a:extLst>
          </p:cNvPr>
          <p:cNvCxnSpPr>
            <a:cxnSpLocks/>
            <a:stCxn id="127" idx="3"/>
            <a:endCxn id="1033" idx="0"/>
          </p:cNvCxnSpPr>
          <p:nvPr/>
        </p:nvCxnSpPr>
        <p:spPr bwMode="auto">
          <a:xfrm>
            <a:off x="8446440" y="4054319"/>
            <a:ext cx="272470" cy="826841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7DCD072-164D-1B57-C2D2-5F5AF657FD6F}"/>
              </a:ext>
            </a:extLst>
          </p:cNvPr>
          <p:cNvSpPr txBox="1"/>
          <p:nvPr/>
        </p:nvSpPr>
        <p:spPr>
          <a:xfrm>
            <a:off x="8684488" y="4395227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Y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  <p:cxnSp>
        <p:nvCxnSpPr>
          <p:cNvPr id="1043" name="직선 화살표 연결선 72">
            <a:extLst>
              <a:ext uri="{FF2B5EF4-FFF2-40B4-BE49-F238E27FC236}">
                <a16:creationId xmlns:a16="http://schemas.microsoft.com/office/drawing/2014/main" id="{DD2189BE-E31F-529F-3A82-7DC99F2D1A5E}"/>
              </a:ext>
            </a:extLst>
          </p:cNvPr>
          <p:cNvCxnSpPr>
            <a:cxnSpLocks/>
            <a:stCxn id="127" idx="1"/>
            <a:endCxn id="1038" idx="0"/>
          </p:cNvCxnSpPr>
          <p:nvPr/>
        </p:nvCxnSpPr>
        <p:spPr bwMode="auto">
          <a:xfrm rot="10800000" flipV="1">
            <a:off x="7284194" y="4054319"/>
            <a:ext cx="247846" cy="830992"/>
          </a:xfrm>
          <a:prstGeom prst="bentConnector2">
            <a:avLst/>
          </a:prstGeom>
          <a:solidFill>
            <a:schemeClr val="bg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694F15D-77D4-1AE5-C323-EDD156203482}"/>
              </a:ext>
            </a:extLst>
          </p:cNvPr>
          <p:cNvSpPr txBox="1"/>
          <p:nvPr/>
        </p:nvSpPr>
        <p:spPr>
          <a:xfrm>
            <a:off x="7257606" y="4405809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</a:rPr>
              <a:t>N</a:t>
            </a:r>
            <a:endParaRPr lang="ko-KR" altLang="en-US" dirty="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877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HS PI Default Master">
  <a:themeElements>
    <a:clrScheme name="2_PPT template_internal 1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5F5F5F"/>
      </a:accent2>
      <a:accent3>
        <a:srgbClr val="FFFFFF"/>
      </a:accent3>
      <a:accent4>
        <a:srgbClr val="000000"/>
      </a:accent4>
      <a:accent5>
        <a:srgbClr val="FFFFFF"/>
      </a:accent5>
      <a:accent6>
        <a:srgbClr val="555555"/>
      </a:accent6>
      <a:hlink>
        <a:srgbClr val="B2B2B2"/>
      </a:hlink>
      <a:folHlink>
        <a:srgbClr val="B2B2B2"/>
      </a:folHlink>
    </a:clrScheme>
    <a:fontScheme name="2_PPT template_internal">
      <a:majorFont>
        <a:latin typeface="Arial"/>
        <a:ea typeface="윤고딕130"/>
        <a:cs typeface=""/>
      </a:majorFont>
      <a:minorFont>
        <a:latin typeface="Arial"/>
        <a:ea typeface="윤고딕1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5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pitchFamily="34" charset="0"/>
            <a:ea typeface="윤고딕130" pitchFamily="18" charset="-127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_PPT template_inter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 template_internal 13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103991"/>
        </a:accent1>
        <a:accent2>
          <a:srgbClr val="333399"/>
        </a:accent2>
        <a:accent3>
          <a:srgbClr val="FFFFFF"/>
        </a:accent3>
        <a:accent4>
          <a:srgbClr val="2A2A2A"/>
        </a:accent4>
        <a:accent5>
          <a:srgbClr val="AAAEC7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14">
        <a:dk1>
          <a:srgbClr val="333333"/>
        </a:dk1>
        <a:lt1>
          <a:srgbClr val="FFFFFF"/>
        </a:lt1>
        <a:dk2>
          <a:srgbClr val="000000"/>
        </a:dk2>
        <a:lt2>
          <a:srgbClr val="808080"/>
        </a:lt2>
        <a:accent1>
          <a:srgbClr val="F7EDD4"/>
        </a:accent1>
        <a:accent2>
          <a:srgbClr val="103991"/>
        </a:accent2>
        <a:accent3>
          <a:srgbClr val="FFFFFF"/>
        </a:accent3>
        <a:accent4>
          <a:srgbClr val="2A2A2A"/>
        </a:accent4>
        <a:accent5>
          <a:srgbClr val="FAF4E6"/>
        </a:accent5>
        <a:accent6>
          <a:srgbClr val="0D3383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15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0083CD"/>
        </a:hlink>
        <a:folHlink>
          <a:srgbClr val="009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 template_internal 16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555555"/>
        </a:accent6>
        <a:hlink>
          <a:srgbClr val="B2B2B2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PMLiveListConfig xmlns="ed91c9ad-0049-4545-8857-14a388c52c0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0673D45F82E64BA874E5C41166F839" ma:contentTypeVersion="1" ma:contentTypeDescription="Create a new document." ma:contentTypeScope="" ma:versionID="9d23631576766da8f09945f37320e83c">
  <xsd:schema xmlns:xsd="http://www.w3.org/2001/XMLSchema" xmlns:xs="http://www.w3.org/2001/XMLSchema" xmlns:p="http://schemas.microsoft.com/office/2006/metadata/properties" xmlns:ns2="ed91c9ad-0049-4545-8857-14a388c52c05" targetNamespace="http://schemas.microsoft.com/office/2006/metadata/properties" ma:root="true" ma:fieldsID="377bbf4c89fd2a026d79bc33987ea72a" ns2:_="">
    <xsd:import namespace="ed91c9ad-0049-4545-8857-14a388c52c05"/>
    <xsd:element name="properties">
      <xsd:complexType>
        <xsd:sequence>
          <xsd:element name="documentManagement">
            <xsd:complexType>
              <xsd:all>
                <xsd:element ref="ns2:EPMLiveListConfi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1c9ad-0049-4545-8857-14a388c52c05" elementFormDefault="qualified">
    <xsd:import namespace="http://schemas.microsoft.com/office/2006/documentManagement/types"/>
    <xsd:import namespace="http://schemas.microsoft.com/office/infopath/2007/PartnerControls"/>
    <xsd:element name="EPMLiveListConfig" ma:index="8" nillable="true" ma:displayName="EPMLiveListConfig" ma:hidden="true" ma:internalName="EPMLiveListConfig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BA312-A2A0-4315-BD60-5EF3378A8C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F8278-D49E-44E8-AF20-14BD80B3DC93}">
  <ds:schemaRefs>
    <ds:schemaRef ds:uri="http://schemas.microsoft.com/office/2006/documentManagement/types"/>
    <ds:schemaRef ds:uri="http://purl.org/dc/terms/"/>
    <ds:schemaRef ds:uri="ed91c9ad-0049-4545-8857-14a388c52c05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C8C3257-CC19-4CFD-B93B-3ED8EEBE9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1c9ad-0049-4545-8857-14a388c52c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44922</TotalTime>
  <Words>78</Words>
  <Application>Microsoft Office PowerPoint</Application>
  <PresentationFormat>A4 용지(210x297mm)</PresentationFormat>
  <Paragraphs>46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굴림</vt:lpstr>
      <vt:lpstr>맑은 고딕</vt:lpstr>
      <vt:lpstr>EHS PI Default Master</vt:lpstr>
      <vt:lpstr>think-cell Slide</vt:lpstr>
      <vt:lpstr>1.3 정산 - 업무 프로세스</vt:lpstr>
    </vt:vector>
  </TitlesOfParts>
  <Company>doosan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Gyucheol Lee</dc:creator>
  <cp:lastModifiedBy>명수 이</cp:lastModifiedBy>
  <cp:revision>2687</cp:revision>
  <cp:lastPrinted>2019-09-25T00:38:52Z</cp:lastPrinted>
  <dcterms:created xsi:type="dcterms:W3CDTF">2010-11-15T07:04:41Z</dcterms:created>
  <dcterms:modified xsi:type="dcterms:W3CDTF">2023-09-20T01:38:41Z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0x010100E90673D45F82E64BA874E5C41166F839</vt:lpwstr>
  </property>
</Properties>
</file>