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Relationship Id="rId13" Type="http://schemas.openxmlformats.org/officeDocument/2006/relationships/image" Target="../media/image75.png"/><Relationship Id="rId14" Type="http://schemas.openxmlformats.org/officeDocument/2006/relationships/image" Target="../media/image76.png"/><Relationship Id="rId15" Type="http://schemas.openxmlformats.org/officeDocument/2006/relationships/image" Target="../media/image77.png"/><Relationship Id="rId16" Type="http://schemas.openxmlformats.org/officeDocument/2006/relationships/image" Target="../media/image7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402017" y="3573326"/>
            <a:ext cx="5380952" cy="6127252"/>
            <a:chOff x="12402017" y="3573326"/>
            <a:chExt cx="5380952" cy="61272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02017" y="3573326"/>
              <a:ext cx="5380952" cy="61272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5903" y="3421509"/>
            <a:ext cx="5380952" cy="6127252"/>
            <a:chOff x="415903" y="3421509"/>
            <a:chExt cx="5380952" cy="61272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903" y="3421509"/>
              <a:ext cx="5380952" cy="61272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96970" y="4101634"/>
            <a:ext cx="6537959" cy="95212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8020" y="1055048"/>
            <a:ext cx="15699836" cy="35553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67123" y="2555787"/>
            <a:ext cx="1074168" cy="69819"/>
            <a:chOff x="10967123" y="2555787"/>
            <a:chExt cx="1074168" cy="698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7340000">
              <a:off x="10967123" y="2555787"/>
              <a:ext cx="1074168" cy="698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993960" y="2546263"/>
            <a:ext cx="1074168" cy="69819"/>
            <a:chOff x="12993960" y="2546263"/>
            <a:chExt cx="1074168" cy="698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7340000">
              <a:off x="12993960" y="2546263"/>
              <a:ext cx="1074168" cy="698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03314" y="760698"/>
            <a:ext cx="3877712" cy="733410"/>
            <a:chOff x="7203314" y="760698"/>
            <a:chExt cx="3877712" cy="73341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03314" y="760698"/>
              <a:ext cx="3877712" cy="73341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85591" y="620466"/>
            <a:ext cx="3780466" cy="125454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286411" y="4286840"/>
            <a:ext cx="7107826" cy="116025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77905" y="8303410"/>
            <a:ext cx="4856948" cy="834285"/>
            <a:chOff x="677905" y="8303410"/>
            <a:chExt cx="4856948" cy="83428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7905" y="8303410"/>
              <a:ext cx="4856948" cy="83428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2155" y="8378212"/>
            <a:ext cx="4658626" cy="88634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812831" y="4914827"/>
            <a:ext cx="1384384" cy="57206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993803" y="2309631"/>
            <a:ext cx="3200000" cy="2451200"/>
            <a:chOff x="7993803" y="2309631"/>
            <a:chExt cx="3200000" cy="245120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93803" y="2309631"/>
              <a:ext cx="3200000" cy="24512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566667" y="4727796"/>
            <a:ext cx="5152381" cy="5709009"/>
            <a:chOff x="6566667" y="4727796"/>
            <a:chExt cx="5152381" cy="57090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66667" y="4727796"/>
              <a:ext cx="5152381" cy="570900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27136" y="7198248"/>
            <a:ext cx="5038095" cy="3411276"/>
            <a:chOff x="8527136" y="7198248"/>
            <a:chExt cx="5038095" cy="341127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27136" y="7198248"/>
              <a:ext cx="5038095" cy="341127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72138" y="5188712"/>
            <a:ext cx="3068482" cy="2439443"/>
            <a:chOff x="1572138" y="5188712"/>
            <a:chExt cx="3068482" cy="24394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72138" y="5188712"/>
              <a:ext cx="3068482" cy="243944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823807" y="5246097"/>
            <a:ext cx="4094840" cy="55136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822354" y="5615827"/>
            <a:ext cx="1084507" cy="56389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14283" y="5904002"/>
            <a:ext cx="4684278" cy="814887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812837" y="6496870"/>
            <a:ext cx="882441" cy="572460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814283" y="6822027"/>
            <a:ext cx="4594240" cy="559344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812831" y="7157662"/>
            <a:ext cx="944317" cy="57206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823807" y="7488932"/>
            <a:ext cx="4427163" cy="551363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812843" y="7877068"/>
            <a:ext cx="1365231" cy="572060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2814296" y="8187033"/>
            <a:ext cx="4566144" cy="559344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2812843" y="8582031"/>
            <a:ext cx="1097669" cy="553412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2814296" y="8897662"/>
            <a:ext cx="4052154" cy="5593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72079" y="300487"/>
            <a:ext cx="6541557" cy="1237235"/>
            <a:chOff x="5872079" y="300487"/>
            <a:chExt cx="6541557" cy="12372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2079" y="300487"/>
              <a:ext cx="6541557" cy="12372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74475" y="1733461"/>
            <a:ext cx="14736765" cy="8118680"/>
            <a:chOff x="1774475" y="1733461"/>
            <a:chExt cx="14736765" cy="81186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4475" y="1733461"/>
              <a:ext cx="14736765" cy="81186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35296" y="6467777"/>
            <a:ext cx="1305857" cy="1281508"/>
            <a:chOff x="6635296" y="6467777"/>
            <a:chExt cx="1305857" cy="12815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35296" y="6467777"/>
              <a:ext cx="1305857" cy="12815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489929" y="7323296"/>
            <a:ext cx="1305857" cy="1281508"/>
            <a:chOff x="8489929" y="7323296"/>
            <a:chExt cx="1305857" cy="128150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9929" y="7323296"/>
              <a:ext cx="1305857" cy="12815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9959" y="4486763"/>
            <a:ext cx="3801145" cy="1281508"/>
            <a:chOff x="4519959" y="4486763"/>
            <a:chExt cx="3801145" cy="128150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9959" y="4486763"/>
              <a:ext cx="3801145" cy="12815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38154" y="6570634"/>
            <a:ext cx="1305857" cy="1281508"/>
            <a:chOff x="6738154" y="6570634"/>
            <a:chExt cx="1305857" cy="128150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38154" y="6570634"/>
              <a:ext cx="1305857" cy="128150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921115" y="7569014"/>
            <a:ext cx="565767" cy="790072"/>
            <a:chOff x="9921115" y="7569014"/>
            <a:chExt cx="565767" cy="79007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3480000">
              <a:off x="9921115" y="7569014"/>
              <a:ext cx="565767" cy="79007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031698" y="7197048"/>
            <a:ext cx="565767" cy="790072"/>
            <a:chOff x="6031698" y="7197048"/>
            <a:chExt cx="565767" cy="79007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2600000">
              <a:off x="6031698" y="7197048"/>
              <a:ext cx="565767" cy="79007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020561" y="4215675"/>
            <a:ext cx="946827" cy="2213388"/>
            <a:chOff x="3020561" y="4215675"/>
            <a:chExt cx="946827" cy="221338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6900000">
              <a:off x="3020561" y="4215675"/>
              <a:ext cx="946827" cy="221338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20959" y="63922"/>
            <a:ext cx="7153449" cy="210514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881179" y="7936005"/>
            <a:ext cx="4568126" cy="163241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006299" y="7593852"/>
            <a:ext cx="4778812" cy="204050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35228" y="5453386"/>
            <a:ext cx="4297498" cy="17166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72079" y="300487"/>
            <a:ext cx="6541557" cy="1237235"/>
            <a:chOff x="5872079" y="300487"/>
            <a:chExt cx="6541557" cy="12372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2079" y="300487"/>
              <a:ext cx="6541557" cy="12372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43065" y="1714221"/>
            <a:ext cx="13999585" cy="7551359"/>
            <a:chOff x="2143065" y="1714221"/>
            <a:chExt cx="13999585" cy="75513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3065" y="1714221"/>
              <a:ext cx="13999585" cy="7551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63678" y="4486763"/>
            <a:ext cx="2777725" cy="2725932"/>
            <a:chOff x="7063678" y="4486763"/>
            <a:chExt cx="2777725" cy="27259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63678" y="4486763"/>
              <a:ext cx="2777725" cy="27259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100522" y="3543507"/>
            <a:ext cx="946827" cy="2213388"/>
            <a:chOff x="6100522" y="3543507"/>
            <a:chExt cx="946827" cy="22133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60000">
              <a:off x="6100522" y="3543507"/>
              <a:ext cx="946827" cy="22133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4087" y="5142857"/>
            <a:ext cx="4698977" cy="1711041"/>
            <a:chOff x="1424087" y="5142857"/>
            <a:chExt cx="4698977" cy="171104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4087" y="5142857"/>
              <a:ext cx="4698977" cy="171104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77883" y="-7421"/>
            <a:ext cx="7568544" cy="21035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4299" y="3944099"/>
            <a:ext cx="4941860" cy="20404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72079" y="300487"/>
            <a:ext cx="6541557" cy="1237235"/>
            <a:chOff x="5872079" y="300487"/>
            <a:chExt cx="6541557" cy="12372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2079" y="300487"/>
              <a:ext cx="6541557" cy="12372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45009" y="1783774"/>
            <a:ext cx="14965016" cy="7696571"/>
            <a:chOff x="1645009" y="1783774"/>
            <a:chExt cx="14965016" cy="7696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009" y="1783774"/>
              <a:ext cx="14965016" cy="7696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65132" y="4900952"/>
            <a:ext cx="2777725" cy="2725932"/>
            <a:chOff x="6365132" y="4900952"/>
            <a:chExt cx="2777725" cy="27259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65132" y="4900952"/>
              <a:ext cx="2777725" cy="27259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01975" y="3957697"/>
            <a:ext cx="946827" cy="2213388"/>
            <a:chOff x="5401975" y="3957697"/>
            <a:chExt cx="946827" cy="22133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60000">
              <a:off x="5401975" y="3957697"/>
              <a:ext cx="946827" cy="221338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24273" y="-16945"/>
            <a:ext cx="7912268" cy="212256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5594" y="4309452"/>
            <a:ext cx="4407041" cy="23456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72079" y="300487"/>
            <a:ext cx="6541557" cy="1237235"/>
            <a:chOff x="5872079" y="300487"/>
            <a:chExt cx="6541557" cy="12372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2079" y="300487"/>
              <a:ext cx="6541557" cy="12372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13427" y="1735818"/>
            <a:ext cx="13858860" cy="6599312"/>
            <a:chOff x="2213427" y="1735818"/>
            <a:chExt cx="13858860" cy="65993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3427" y="1735818"/>
              <a:ext cx="13858860" cy="65993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27572" y="2416925"/>
            <a:ext cx="2777725" cy="2725932"/>
            <a:chOff x="4027572" y="2416925"/>
            <a:chExt cx="2777725" cy="27259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7572" y="2416925"/>
              <a:ext cx="2777725" cy="27259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11765" y="4987266"/>
            <a:ext cx="946827" cy="2213388"/>
            <a:chOff x="5111765" y="4987266"/>
            <a:chExt cx="946827" cy="22133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8700000">
              <a:off x="5111765" y="4987266"/>
              <a:ext cx="946827" cy="22133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72079" y="7459234"/>
            <a:ext cx="6171429" cy="1286284"/>
            <a:chOff x="5872079" y="7459234"/>
            <a:chExt cx="6171429" cy="12862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72079" y="7459234"/>
              <a:ext cx="6171429" cy="128628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71503" y="5757325"/>
            <a:ext cx="3132715" cy="336635"/>
            <a:chOff x="6071503" y="5757325"/>
            <a:chExt cx="3132715" cy="33663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71503" y="5757325"/>
              <a:ext cx="3132715" cy="3366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915463" y="5207186"/>
            <a:ext cx="395141" cy="667580"/>
            <a:chOff x="8915463" y="5207186"/>
            <a:chExt cx="395141" cy="66758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280000">
              <a:off x="8915463" y="5207186"/>
              <a:ext cx="395141" cy="66758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40007" y="63922"/>
            <a:ext cx="7067868" cy="210514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23137" y="6734680"/>
            <a:ext cx="4255993" cy="172746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608854" y="3589933"/>
            <a:ext cx="3759698" cy="26665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72079" y="300487"/>
            <a:ext cx="6541557" cy="1237235"/>
            <a:chOff x="5872079" y="300487"/>
            <a:chExt cx="6541557" cy="12372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2079" y="300487"/>
              <a:ext cx="6541557" cy="12372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5678" y="1767827"/>
            <a:ext cx="15874358" cy="7531661"/>
            <a:chOff x="1205678" y="1767827"/>
            <a:chExt cx="15874358" cy="75316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5678" y="1767827"/>
              <a:ext cx="15874358" cy="75316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540378" y="4183705"/>
            <a:ext cx="2078031" cy="295681"/>
            <a:chOff x="7540378" y="4183705"/>
            <a:chExt cx="2078031" cy="2956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40378" y="4183705"/>
              <a:ext cx="2078031" cy="2956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42807" y="3677630"/>
            <a:ext cx="395141" cy="667580"/>
            <a:chOff x="7342807" y="3677630"/>
            <a:chExt cx="395141" cy="6675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3060000">
              <a:off x="7342807" y="3677630"/>
              <a:ext cx="395141" cy="6675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40378" y="7532119"/>
            <a:ext cx="3322454" cy="379295"/>
            <a:chOff x="7540378" y="7532119"/>
            <a:chExt cx="3322454" cy="37929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40378" y="7532119"/>
              <a:ext cx="3322454" cy="3792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002815" y="7480251"/>
            <a:ext cx="395141" cy="667580"/>
            <a:chOff x="7002815" y="7480251"/>
            <a:chExt cx="395141" cy="66758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360000">
              <a:off x="7002815" y="7480251"/>
              <a:ext cx="395141" cy="66758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113626" y="3691295"/>
            <a:ext cx="2513007" cy="2466150"/>
            <a:chOff x="3113626" y="3691295"/>
            <a:chExt cx="2513007" cy="246615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13626" y="3691295"/>
              <a:ext cx="2513007" cy="24661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634145" y="5922531"/>
            <a:ext cx="641129" cy="1083169"/>
            <a:chOff x="3634145" y="5922531"/>
            <a:chExt cx="641129" cy="108316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3900000">
              <a:off x="3634145" y="5922531"/>
              <a:ext cx="641129" cy="108316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142857" y="5096836"/>
            <a:ext cx="1376503" cy="295681"/>
            <a:chOff x="9142857" y="5096836"/>
            <a:chExt cx="1376503" cy="29568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42857" y="5096836"/>
              <a:ext cx="1376503" cy="29568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377376" y="5141988"/>
            <a:ext cx="395141" cy="667580"/>
            <a:chOff x="10377376" y="5141988"/>
            <a:chExt cx="395141" cy="66758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6540000">
              <a:off x="10377376" y="5141988"/>
              <a:ext cx="395141" cy="66758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40007" y="63922"/>
            <a:ext cx="7086916" cy="210514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812671" y="2644603"/>
            <a:ext cx="3852574" cy="204047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455264" y="6826013"/>
            <a:ext cx="5357422" cy="204047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80304" y="5548504"/>
            <a:ext cx="4308393" cy="235351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585193" y="5109968"/>
            <a:ext cx="3843517" cy="17166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72079" y="300487"/>
            <a:ext cx="6541557" cy="1237235"/>
            <a:chOff x="5872079" y="300487"/>
            <a:chExt cx="6541557" cy="12372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2079" y="300487"/>
              <a:ext cx="6541557" cy="12372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5526" y="1758000"/>
            <a:ext cx="14774662" cy="6769715"/>
            <a:chOff x="1755526" y="1758000"/>
            <a:chExt cx="14774662" cy="676971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5526" y="1758000"/>
              <a:ext cx="14774662" cy="676971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17372" y="4333259"/>
            <a:ext cx="3160494" cy="1208448"/>
            <a:chOff x="4717372" y="4333259"/>
            <a:chExt cx="3160494" cy="12084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7372" y="4333259"/>
              <a:ext cx="3160494" cy="12084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57302" y="3791674"/>
            <a:ext cx="641129" cy="1083169"/>
            <a:chOff x="7557302" y="3791674"/>
            <a:chExt cx="641129" cy="108316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5000000">
              <a:off x="7557302" y="3791674"/>
              <a:ext cx="641129" cy="108316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87407" y="-16945"/>
            <a:ext cx="7587592" cy="213208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15309" y="3412137"/>
            <a:ext cx="5471279" cy="20388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2023-11-22T16:05:34Z</dcterms:created>
  <dcterms:modified xsi:type="dcterms:W3CDTF">2023-11-22T16:05:34Z</dcterms:modified>
</cp:coreProperties>
</file>