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797" r:id="rId2"/>
    <p:sldId id="798" r:id="rId3"/>
    <p:sldId id="800" r:id="rId4"/>
    <p:sldId id="801" r:id="rId5"/>
    <p:sldId id="802" r:id="rId6"/>
    <p:sldId id="803" r:id="rId7"/>
    <p:sldId id="804" r:id="rId8"/>
    <p:sldId id="805" r:id="rId9"/>
    <p:sldId id="806" r:id="rId10"/>
    <p:sldId id="807" r:id="rId11"/>
    <p:sldId id="808" r:id="rId12"/>
    <p:sldId id="809" r:id="rId13"/>
    <p:sldId id="810" r:id="rId14"/>
    <p:sldId id="811" r:id="rId15"/>
    <p:sldId id="812" r:id="rId16"/>
    <p:sldId id="813" r:id="rId17"/>
    <p:sldId id="814" r:id="rId18"/>
    <p:sldId id="815" r:id="rId19"/>
    <p:sldId id="816" r:id="rId20"/>
    <p:sldId id="817" r:id="rId21"/>
    <p:sldId id="818" r:id="rId22"/>
    <p:sldId id="820" r:id="rId23"/>
    <p:sldId id="821" r:id="rId24"/>
    <p:sldId id="822" r:id="rId25"/>
    <p:sldId id="823" r:id="rId26"/>
    <p:sldId id="824" r:id="rId27"/>
    <p:sldId id="825" r:id="rId28"/>
    <p:sldId id="826" r:id="rId29"/>
    <p:sldId id="799" r:id="rId30"/>
    <p:sldId id="791" r:id="rId31"/>
    <p:sldId id="792" r:id="rId32"/>
    <p:sldId id="793" r:id="rId33"/>
    <p:sldId id="794" r:id="rId34"/>
    <p:sldId id="795" r:id="rId35"/>
    <p:sldId id="796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43" d="100"/>
          <a:sy n="143" d="100"/>
        </p:scale>
        <p:origin x="-49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err="1" smtClean="0">
                <a:latin typeface="Adobe 고딕 Std B" pitchFamily="34" charset="-127"/>
                <a:ea typeface="Adobe 고딕 Std B" pitchFamily="34" charset="-127"/>
              </a:rPr>
              <a:t>MySQL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설치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57224" y="1898734"/>
            <a:ext cx="7572428" cy="249299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MySQL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8.0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가이드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프로그램 용량이 커져서 설치 </a:t>
            </a:r>
            <a:r>
              <a:rPr lang="ko-KR" altLang="en-US" sz="1000" dirty="0" smtClean="0">
                <a:sym typeface="Wingdings" pitchFamily="2" charset="2"/>
              </a:rPr>
              <a:t>시 소요되는 시간이 </a:t>
            </a:r>
            <a:r>
              <a:rPr lang="ko-KR" altLang="en-US" sz="1000" dirty="0" smtClean="0">
                <a:sym typeface="Wingdings" pitchFamily="2" charset="2"/>
              </a:rPr>
              <a:t>제법 </a:t>
            </a:r>
            <a:r>
              <a:rPr lang="ko-KR" altLang="en-US" sz="1000" dirty="0" smtClean="0">
                <a:sym typeface="Wingdings" pitchFamily="2" charset="2"/>
              </a:rPr>
              <a:t>걸리는 </a:t>
            </a:r>
            <a:r>
              <a:rPr lang="ko-KR" altLang="en-US" sz="1000" dirty="0" smtClean="0">
                <a:sym typeface="Wingdings" pitchFamily="2" charset="2"/>
              </a:rPr>
              <a:t>편임</a:t>
            </a:r>
            <a:r>
              <a:rPr lang="en-US" altLang="ko-KR" sz="1000" dirty="0" smtClean="0">
                <a:sym typeface="Wingdings" pitchFamily="2" charset="2"/>
              </a:rPr>
              <a:t>. 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기존 </a:t>
            </a:r>
            <a:r>
              <a:rPr lang="en-US" altLang="ko-KR" sz="1000" dirty="0" err="1" smtClean="0">
                <a:sym typeface="Wingdings" pitchFamily="2" charset="2"/>
              </a:rPr>
              <a:t>MySQL</a:t>
            </a:r>
            <a:r>
              <a:rPr lang="en-US" altLang="ko-KR" sz="1000" dirty="0" smtClean="0">
                <a:sym typeface="Wingdings" pitchFamily="2" charset="2"/>
              </a:rPr>
              <a:t> </a:t>
            </a:r>
            <a:r>
              <a:rPr lang="ko-KR" altLang="en-US" sz="1000" dirty="0" err="1" smtClean="0">
                <a:sym typeface="Wingdings" pitchFamily="2" charset="2"/>
              </a:rPr>
              <a:t>구버전이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설치되어 있는 경우 정상적인 동작이 안되거나 충돌이 날 수 </a:t>
            </a:r>
            <a:r>
              <a:rPr lang="ko-KR" altLang="en-US" sz="1000" dirty="0" smtClean="0">
                <a:sym typeface="Wingdings" pitchFamily="2" charset="2"/>
              </a:rPr>
              <a:t>있으니 삭제 후 설치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기존 </a:t>
            </a:r>
            <a:r>
              <a:rPr lang="ko-KR" altLang="en-US" sz="1000" dirty="0" err="1" smtClean="0">
                <a:sym typeface="Wingdings" pitchFamily="2" charset="2"/>
              </a:rPr>
              <a:t>구버전에서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했던 변경사항 적용이나 </a:t>
            </a:r>
            <a:r>
              <a:rPr lang="ko-KR" altLang="en-US" sz="1000" dirty="0" err="1" smtClean="0">
                <a:sym typeface="Wingdings" pitchFamily="2" charset="2"/>
              </a:rPr>
              <a:t>쿼리문</a:t>
            </a:r>
            <a:r>
              <a:rPr lang="ko-KR" altLang="en-US" sz="1000" dirty="0" smtClean="0">
                <a:sym typeface="Wingdings" pitchFamily="2" charset="2"/>
              </a:rPr>
              <a:t> 사용이 안될 수 있음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	- root </a:t>
            </a:r>
            <a:r>
              <a:rPr lang="ko-KR" altLang="en-US" sz="1000" dirty="0" smtClean="0">
                <a:sym typeface="Wingdings" pitchFamily="2" charset="2"/>
              </a:rPr>
              <a:t>비밀번호 변경이 </a:t>
            </a:r>
            <a:r>
              <a:rPr lang="ko-KR" altLang="en-US" sz="1000" dirty="0" smtClean="0">
                <a:sym typeface="Wingdings" pitchFamily="2" charset="2"/>
              </a:rPr>
              <a:t>달라짐</a:t>
            </a:r>
            <a:r>
              <a:rPr lang="en-US" altLang="ko-KR" sz="1000" dirty="0" smtClean="0">
                <a:sym typeface="Wingdings" pitchFamily="2" charset="2"/>
              </a:rPr>
              <a:t> : Update 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>Alter</a:t>
            </a:r>
            <a:r>
              <a:rPr lang="ko-KR" altLang="en-US" sz="1000" dirty="0" smtClean="0">
                <a:sym typeface="Wingdings" pitchFamily="2" charset="2"/>
              </a:rPr>
              <a:t>로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	- password </a:t>
            </a:r>
            <a:r>
              <a:rPr lang="ko-KR" altLang="en-US" sz="1000" dirty="0" smtClean="0">
                <a:sym typeface="Wingdings" pitchFamily="2" charset="2"/>
              </a:rPr>
              <a:t>필드 보기가 </a:t>
            </a:r>
            <a:r>
              <a:rPr lang="ko-KR" altLang="en-US" sz="1000" dirty="0" err="1" smtClean="0">
                <a:sym typeface="Wingdings" pitchFamily="2" charset="2"/>
              </a:rPr>
              <a:t>안된다든지</a:t>
            </a:r>
            <a:r>
              <a:rPr lang="en-US" altLang="ko-KR" sz="1000" dirty="0" smtClean="0">
                <a:sym typeface="Wingdings" pitchFamily="2" charset="2"/>
              </a:rPr>
              <a:t>.. </a:t>
            </a:r>
            <a:r>
              <a:rPr lang="ko-KR" altLang="en-US" sz="1000" dirty="0" smtClean="0">
                <a:sym typeface="Wingdings" pitchFamily="2" charset="2"/>
              </a:rPr>
              <a:t>등의 오류가 발생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root </a:t>
            </a:r>
            <a:r>
              <a:rPr lang="ko-KR" altLang="en-US" sz="1000" dirty="0" smtClean="0">
                <a:sym typeface="Wingdings" pitchFamily="2" charset="2"/>
              </a:rPr>
              <a:t>비밀번호 생성 후 까먹지 말자</a:t>
            </a:r>
            <a:r>
              <a:rPr lang="en-US" altLang="ko-KR" sz="1000" dirty="0" smtClean="0">
                <a:sym typeface="Wingdings" pitchFamily="2" charset="2"/>
              </a:rPr>
              <a:t>! (</a:t>
            </a:r>
            <a:r>
              <a:rPr lang="ko-KR" altLang="en-US" sz="1000" dirty="0" smtClean="0">
                <a:sym typeface="Wingdings" pitchFamily="2" charset="2"/>
              </a:rPr>
              <a:t>비번은 설치 시 생성하고 끝에서 다시 한번 체크</a:t>
            </a:r>
            <a:r>
              <a:rPr lang="en-US" altLang="ko-KR" sz="1000" dirty="0" smtClean="0">
                <a:sym typeface="Wingdings" pitchFamily="2" charset="2"/>
              </a:rPr>
              <a:t>)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err="1" smtClean="0">
                <a:sym typeface="Wingdings" pitchFamily="2" charset="2"/>
              </a:rPr>
              <a:t>오라클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계정이 필요할 수 있음</a:t>
            </a:r>
            <a:r>
              <a:rPr lang="en-US" altLang="ko-KR" sz="1000" dirty="0" smtClean="0">
                <a:sym typeface="Wingdings" pitchFamily="2" charset="2"/>
              </a:rPr>
              <a:t>. </a:t>
            </a:r>
            <a:r>
              <a:rPr lang="ko-KR" altLang="en-US" sz="1000" dirty="0" smtClean="0">
                <a:sym typeface="Wingdings" pitchFamily="2" charset="2"/>
              </a:rPr>
              <a:t>현재는 </a:t>
            </a:r>
            <a:r>
              <a:rPr lang="ko-KR" altLang="en-US" sz="1000" dirty="0" err="1" smtClean="0">
                <a:sym typeface="Wingdings" pitchFamily="2" charset="2"/>
              </a:rPr>
              <a:t>계정없이</a:t>
            </a:r>
            <a:r>
              <a:rPr lang="ko-KR" altLang="en-US" sz="1000" dirty="0" smtClean="0">
                <a:sym typeface="Wingdings" pitchFamily="2" charset="2"/>
              </a:rPr>
              <a:t> 다운 가능하나 이후에는 계정이 필요할 수 있음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63" y="650521"/>
            <a:ext cx="5983037" cy="4492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63" y="640960"/>
            <a:ext cx="5983037" cy="4502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63" y="645726"/>
            <a:ext cx="5983037" cy="449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63" y="645726"/>
            <a:ext cx="5983036" cy="449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347" y="645726"/>
            <a:ext cx="5960267" cy="449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11" y="645726"/>
            <a:ext cx="5955139" cy="449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390" y="650492"/>
            <a:ext cx="5942610" cy="449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390" y="654214"/>
            <a:ext cx="5942610" cy="4485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390" y="666627"/>
            <a:ext cx="5942610" cy="4460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3" y="654214"/>
            <a:ext cx="5912443" cy="4485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다운로드 사이트 접속하기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5" y="973197"/>
            <a:ext cx="8001025" cy="4170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57" y="701627"/>
            <a:ext cx="5912443" cy="4441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32" y="701627"/>
            <a:ext cx="5894892" cy="4441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32" y="703488"/>
            <a:ext cx="5894892" cy="4438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872" y="703488"/>
            <a:ext cx="5889811" cy="4438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106" y="703488"/>
            <a:ext cx="5887343" cy="44381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106" y="708231"/>
            <a:ext cx="5887343" cy="4428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561" y="708231"/>
            <a:ext cx="5852432" cy="4428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커맨드 모드로 접속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568" y="1827408"/>
            <a:ext cx="5852432" cy="3316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커맨드 모드로 접속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2516238"/>
            <a:ext cx="3929058" cy="2627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인스톨러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다운로드 페이지 버튼 클릭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2190301"/>
            <a:ext cx="6286512" cy="295319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785918" y="2071684"/>
            <a:ext cx="1428760" cy="121444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utf8 </a:t>
            </a:r>
            <a:r>
              <a:rPr lang="en-US" altLang="ko-KR" sz="4000" dirty="0" err="1" smtClean="0">
                <a:latin typeface="Adobe 고딕 Std B" pitchFamily="34" charset="-127"/>
                <a:ea typeface="Adobe 고딕 Std B" pitchFamily="34" charset="-127"/>
              </a:rPr>
              <a:t>vs</a:t>
            </a: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 utf8mb4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49299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utf8 </a:t>
            </a:r>
            <a:r>
              <a:rPr lang="en-US" altLang="ko-KR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vs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utf8mb4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차이는 무엇인가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en-US" altLang="ko-KR" sz="1000" dirty="0" err="1" smtClean="0">
                <a:sym typeface="Wingdings" pitchFamily="2" charset="2"/>
              </a:rPr>
              <a:t>emoji</a:t>
            </a:r>
            <a:r>
              <a:rPr lang="en-US" altLang="ko-KR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문자를 사용할 수 있느냐 없느냐의 차이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en-US" altLang="ko-KR" sz="1000" dirty="0" err="1" smtClean="0">
                <a:sym typeface="Wingdings" pitchFamily="2" charset="2"/>
              </a:rPr>
              <a:t>MySQL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en-US" altLang="ko-KR" sz="1000" dirty="0" err="1" smtClean="0">
                <a:sym typeface="Wingdings" pitchFamily="2" charset="2"/>
              </a:rPr>
              <a:t>MariaDB</a:t>
            </a:r>
            <a:r>
              <a:rPr lang="en-US" altLang="ko-KR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모두 동일함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즉</a:t>
            </a:r>
            <a:r>
              <a:rPr lang="en-US" altLang="ko-KR" sz="1000" dirty="0" smtClean="0">
                <a:sym typeface="Wingdings" pitchFamily="2" charset="2"/>
              </a:rPr>
              <a:t>, utf8</a:t>
            </a:r>
            <a:r>
              <a:rPr lang="ko-KR" altLang="en-US" sz="1000" dirty="0" smtClean="0">
                <a:sym typeface="Wingdings" pitchFamily="2" charset="2"/>
              </a:rPr>
              <a:t>로 </a:t>
            </a:r>
            <a:r>
              <a:rPr lang="en-US" altLang="ko-KR" sz="1000" dirty="0" err="1" smtClean="0">
                <a:sym typeface="Wingdings" pitchFamily="2" charset="2"/>
              </a:rPr>
              <a:t>charset</a:t>
            </a:r>
            <a:r>
              <a:rPr lang="ko-KR" altLang="en-US" sz="1000" dirty="0" smtClean="0">
                <a:sym typeface="Wingdings" pitchFamily="2" charset="2"/>
              </a:rPr>
              <a:t>을 셋팅하면 </a:t>
            </a:r>
            <a:r>
              <a:rPr lang="en-US" altLang="ko-KR" sz="1000" dirty="0" err="1" smtClean="0">
                <a:sym typeface="Wingdings" pitchFamily="2" charset="2"/>
              </a:rPr>
              <a:t>emoji</a:t>
            </a:r>
            <a:r>
              <a:rPr lang="en-US" altLang="ko-KR" sz="1000" dirty="0" smtClean="0">
                <a:sym typeface="Wingdings" pitchFamily="2" charset="2"/>
              </a:rPr>
              <a:t> </a:t>
            </a:r>
            <a:r>
              <a:rPr lang="ko-KR" altLang="en-US" sz="1000" dirty="0" smtClean="0">
                <a:sym typeface="Wingdings" pitchFamily="2" charset="2"/>
              </a:rPr>
              <a:t>문자를 사용할 수 없음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이러한 문제점을 해결하기 위해서 </a:t>
            </a:r>
            <a:r>
              <a:rPr lang="en-US" altLang="ko-KR" sz="1000" dirty="0" smtClean="0">
                <a:sym typeface="Wingdings" pitchFamily="2" charset="2"/>
              </a:rPr>
              <a:t>utf8mb4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en-US" altLang="ko-KR" sz="1000" dirty="0" err="1" smtClean="0">
                <a:sym typeface="Wingdings" pitchFamily="2" charset="2"/>
              </a:rPr>
              <a:t>charset</a:t>
            </a:r>
            <a:r>
              <a:rPr lang="ko-KR" altLang="en-US" sz="1000" dirty="0" smtClean="0">
                <a:sym typeface="Wingdings" pitchFamily="2" charset="2"/>
              </a:rPr>
              <a:t>이 나오게 되었고 이걸로 셋팅하면 사용할 수 있음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utf8mb4</a:t>
            </a:r>
            <a:r>
              <a:rPr lang="ko-KR" altLang="en-US" sz="1000" dirty="0" smtClean="0">
                <a:sym typeface="Wingdings" pitchFamily="2" charset="2"/>
              </a:rPr>
              <a:t>는 </a:t>
            </a:r>
            <a:r>
              <a:rPr lang="en-US" altLang="ko-KR" sz="1000" dirty="0" err="1" smtClean="0">
                <a:sym typeface="Wingdings" pitchFamily="2" charset="2"/>
              </a:rPr>
              <a:t>MySQL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en-US" altLang="ko-KR" sz="1000" dirty="0" err="1" smtClean="0">
                <a:sym typeface="Wingdings" pitchFamily="2" charset="2"/>
              </a:rPr>
              <a:t>MariaDB</a:t>
            </a:r>
            <a:r>
              <a:rPr lang="ko-KR" altLang="en-US" sz="1000" dirty="0" smtClean="0">
                <a:sym typeface="Wingdings" pitchFamily="2" charset="2"/>
              </a:rPr>
              <a:t>에만 해당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참고로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en-US" altLang="ko-KR" sz="1000" dirty="0" err="1" smtClean="0">
                <a:sym typeface="Wingdings" pitchFamily="2" charset="2"/>
              </a:rPr>
              <a:t>MySQL</a:t>
            </a:r>
            <a:r>
              <a:rPr lang="en-US" altLang="ko-KR" sz="1000" dirty="0" smtClean="0">
                <a:sym typeface="Wingdings" pitchFamily="2" charset="2"/>
              </a:rPr>
              <a:t>, </a:t>
            </a:r>
            <a:r>
              <a:rPr lang="en-US" altLang="ko-KR" sz="1000" dirty="0" err="1" smtClean="0">
                <a:sym typeface="Wingdings" pitchFamily="2" charset="2"/>
              </a:rPr>
              <a:t>MariaDB</a:t>
            </a:r>
            <a:r>
              <a:rPr lang="ko-KR" altLang="en-US" sz="1000" dirty="0" smtClean="0">
                <a:sym typeface="Wingdings" pitchFamily="2" charset="2"/>
              </a:rPr>
              <a:t>라 하더라도 버전에 따라서 </a:t>
            </a:r>
            <a:r>
              <a:rPr lang="en-US" altLang="ko-KR" sz="1000" dirty="0" smtClean="0">
                <a:sym typeface="Wingdings" pitchFamily="2" charset="2"/>
              </a:rPr>
              <a:t>utf8mb4 </a:t>
            </a:r>
            <a:r>
              <a:rPr lang="ko-KR" altLang="en-US" sz="1000" dirty="0" err="1" smtClean="0">
                <a:sym typeface="Wingdings" pitchFamily="2" charset="2"/>
              </a:rPr>
              <a:t>캐릭터셋이</a:t>
            </a:r>
            <a:r>
              <a:rPr lang="ko-KR" altLang="en-US" sz="1000" dirty="0" smtClean="0">
                <a:sym typeface="Wingdings" pitchFamily="2" charset="2"/>
              </a:rPr>
              <a:t> 지원되지 않을 수 있음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그런 경우 최신 버전을 다운받아 설치하고 해보면 될 것임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utf8 </a:t>
            </a:r>
            <a:r>
              <a:rPr lang="en-US" altLang="ko-KR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vs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utf8mb4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차이는 무엇인가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5" y="630852"/>
            <a:ext cx="8001025" cy="4512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root password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변경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72382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root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비밀번호 변경은 어떻게 하는가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먼저</a:t>
            </a:r>
            <a:r>
              <a:rPr lang="en-US" altLang="ko-KR" sz="1000" dirty="0" smtClean="0">
                <a:sym typeface="Wingdings" pitchFamily="2" charset="2"/>
              </a:rPr>
              <a:t> 8.0 </a:t>
            </a:r>
            <a:r>
              <a:rPr lang="ko-KR" altLang="en-US" sz="1000" dirty="0" smtClean="0">
                <a:sym typeface="Wingdings" pitchFamily="2" charset="2"/>
              </a:rPr>
              <a:t>버전과 이전 버전의 </a:t>
            </a:r>
            <a:r>
              <a:rPr lang="en-US" altLang="ko-KR" sz="1000" dirty="0" smtClean="0">
                <a:sym typeface="Wingdings" pitchFamily="2" charset="2"/>
              </a:rPr>
              <a:t>root </a:t>
            </a:r>
            <a:r>
              <a:rPr lang="ko-KR" altLang="en-US" sz="1000" dirty="0" smtClean="0">
                <a:sym typeface="Wingdings" pitchFamily="2" charset="2"/>
              </a:rPr>
              <a:t>비밀번호 변경 방법이 바뀌었음을 인지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이전 </a:t>
            </a:r>
            <a:r>
              <a:rPr lang="en-US" altLang="ko-KR" sz="1000" dirty="0" err="1" smtClean="0">
                <a:sym typeface="Wingdings" pitchFamily="2" charset="2"/>
              </a:rPr>
              <a:t>MySQL</a:t>
            </a:r>
            <a:r>
              <a:rPr lang="en-US" altLang="ko-KR" sz="1000" dirty="0" smtClean="0">
                <a:sym typeface="Wingdings" pitchFamily="2" charset="2"/>
              </a:rPr>
              <a:t> root </a:t>
            </a:r>
            <a:r>
              <a:rPr lang="ko-KR" altLang="en-US" sz="1000" dirty="0" smtClean="0">
                <a:sym typeface="Wingdings" pitchFamily="2" charset="2"/>
              </a:rPr>
              <a:t>비밀번호 변경은 </a:t>
            </a:r>
            <a:r>
              <a:rPr lang="en-US" altLang="ko-KR" sz="1000" dirty="0" smtClean="0">
                <a:sym typeface="Wingdings" pitchFamily="2" charset="2"/>
              </a:rPr>
              <a:t>UPDATE </a:t>
            </a:r>
            <a:r>
              <a:rPr lang="ko-KR" altLang="en-US" sz="1000" dirty="0" err="1" smtClean="0">
                <a:sym typeface="Wingdings" pitchFamily="2" charset="2"/>
              </a:rPr>
              <a:t>쿼리문을</a:t>
            </a:r>
            <a:r>
              <a:rPr lang="ko-KR" altLang="en-US" sz="1000" dirty="0" smtClean="0">
                <a:sym typeface="Wingdings" pitchFamily="2" charset="2"/>
              </a:rPr>
              <a:t> 사용하여 변경하곤 하였지만 지금은 </a:t>
            </a:r>
            <a:r>
              <a:rPr lang="en-US" altLang="ko-KR" sz="1000" dirty="0" smtClean="0">
                <a:sym typeface="Wingdings" pitchFamily="2" charset="2"/>
              </a:rPr>
              <a:t>ALTER</a:t>
            </a:r>
            <a:r>
              <a:rPr lang="ko-KR" altLang="en-US" sz="1000" dirty="0" smtClean="0">
                <a:sym typeface="Wingdings" pitchFamily="2" charset="2"/>
              </a:rPr>
              <a:t>를 사용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SELECT </a:t>
            </a:r>
            <a:r>
              <a:rPr lang="ko-KR" altLang="en-US" sz="1000" dirty="0" err="1" smtClean="0">
                <a:sym typeface="Wingdings" pitchFamily="2" charset="2"/>
              </a:rPr>
              <a:t>쿼리문</a:t>
            </a:r>
            <a:r>
              <a:rPr lang="ko-KR" altLang="en-US" sz="1000" dirty="0" smtClean="0">
                <a:sym typeface="Wingdings" pitchFamily="2" charset="2"/>
              </a:rPr>
              <a:t> 경우도 아래와 같이 하면 </a:t>
            </a:r>
            <a:r>
              <a:rPr lang="en-US" altLang="ko-KR" sz="1000" dirty="0" smtClean="0">
                <a:sym typeface="Wingdings" pitchFamily="2" charset="2"/>
              </a:rPr>
              <a:t>SQL </a:t>
            </a:r>
            <a:r>
              <a:rPr lang="ko-KR" altLang="en-US" sz="1000" dirty="0" smtClean="0">
                <a:sym typeface="Wingdings" pitchFamily="2" charset="2"/>
              </a:rPr>
              <a:t>문법 오류가 나옴</a:t>
            </a:r>
            <a:r>
              <a:rPr lang="en-US" altLang="ko-KR" sz="1000" dirty="0" smtClean="0">
                <a:sym typeface="Wingdings" pitchFamily="2" charset="2"/>
              </a:rPr>
              <a:t>.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	SELECT host, user, password FROM user; (X)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	</a:t>
            </a:r>
            <a:r>
              <a:rPr lang="en-US" altLang="ko-KR" sz="1000" u="sng" dirty="0" smtClean="0">
                <a:solidFill>
                  <a:srgbClr val="00B0F0"/>
                </a:solidFill>
                <a:sym typeface="Wingdings" pitchFamily="2" charset="2"/>
              </a:rPr>
              <a:t>SELECT host, user, </a:t>
            </a:r>
            <a:r>
              <a:rPr lang="en-US" altLang="ko-KR" sz="1000" u="sng" dirty="0" err="1" smtClean="0">
                <a:solidFill>
                  <a:srgbClr val="00B0F0"/>
                </a:solidFill>
                <a:sym typeface="Wingdings" pitchFamily="2" charset="2"/>
              </a:rPr>
              <a:t>authentication_string</a:t>
            </a:r>
            <a:r>
              <a:rPr lang="en-US" altLang="ko-KR" sz="1000" u="sng" dirty="0" smtClean="0">
                <a:solidFill>
                  <a:srgbClr val="00B0F0"/>
                </a:solidFill>
                <a:sym typeface="Wingdings" pitchFamily="2" charset="2"/>
              </a:rPr>
              <a:t>, </a:t>
            </a:r>
            <a:r>
              <a:rPr lang="en-US" altLang="ko-KR" sz="1000" u="sng" dirty="0" err="1" smtClean="0">
                <a:solidFill>
                  <a:srgbClr val="00B0F0"/>
                </a:solidFill>
                <a:sym typeface="Wingdings" pitchFamily="2" charset="2"/>
              </a:rPr>
              <a:t>password_last_changed</a:t>
            </a:r>
            <a:r>
              <a:rPr lang="en-US" altLang="ko-KR" sz="1000" u="sng" dirty="0" smtClean="0">
                <a:solidFill>
                  <a:srgbClr val="00B0F0"/>
                </a:solidFill>
                <a:sym typeface="Wingdings" pitchFamily="2" charset="2"/>
              </a:rPr>
              <a:t> FROM user;</a:t>
            </a:r>
            <a:r>
              <a:rPr lang="en-US" altLang="ko-KR" sz="1000" dirty="0" smtClean="0">
                <a:sym typeface="Wingdings" pitchFamily="2" charset="2"/>
              </a:rPr>
              <a:t> (O)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root </a:t>
            </a:r>
            <a:r>
              <a:rPr lang="ko-KR" altLang="en-US" sz="1000" dirty="0" smtClean="0">
                <a:sym typeface="Wingdings" pitchFamily="2" charset="2"/>
              </a:rPr>
              <a:t>비밀번호 변경 </a:t>
            </a:r>
            <a:r>
              <a:rPr lang="ko-KR" altLang="en-US" sz="1000" dirty="0" err="1" smtClean="0">
                <a:sym typeface="Wingdings" pitchFamily="2" charset="2"/>
              </a:rPr>
              <a:t>쿼리문</a:t>
            </a: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	UPDATE user SET password=password('</a:t>
            </a:r>
            <a:r>
              <a:rPr lang="ko-KR" altLang="en-US" sz="1000" dirty="0" smtClean="0">
                <a:sym typeface="Wingdings" pitchFamily="2" charset="2"/>
              </a:rPr>
              <a:t>변경비밀번호</a:t>
            </a:r>
            <a:r>
              <a:rPr lang="en-US" altLang="ko-KR" sz="1000" dirty="0" smtClean="0">
                <a:sym typeface="Wingdings" pitchFamily="2" charset="2"/>
              </a:rPr>
              <a:t>') WHERE user='root'; (X)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	</a:t>
            </a:r>
            <a:r>
              <a:rPr lang="en-US" altLang="ko-KR" sz="1000" u="sng" dirty="0" smtClean="0">
                <a:solidFill>
                  <a:srgbClr val="00B0F0"/>
                </a:solidFill>
                <a:sym typeface="Wingdings" pitchFamily="2" charset="2"/>
              </a:rPr>
              <a:t>ALTER user '</a:t>
            </a:r>
            <a:r>
              <a:rPr lang="en-US" altLang="ko-KR" sz="1000" u="sng" dirty="0" err="1" smtClean="0">
                <a:solidFill>
                  <a:srgbClr val="00B0F0"/>
                </a:solidFill>
                <a:sym typeface="Wingdings" pitchFamily="2" charset="2"/>
              </a:rPr>
              <a:t>root'@'localhost</a:t>
            </a:r>
            <a:r>
              <a:rPr lang="en-US" altLang="ko-KR" sz="1000" u="sng" dirty="0" smtClean="0">
                <a:solidFill>
                  <a:srgbClr val="00B0F0"/>
                </a:solidFill>
                <a:sym typeface="Wingdings" pitchFamily="2" charset="2"/>
              </a:rPr>
              <a:t>' IDENTIFIED WITH </a:t>
            </a:r>
            <a:r>
              <a:rPr lang="en-US" altLang="ko-KR" sz="1000" u="sng" dirty="0" err="1" smtClean="0">
                <a:solidFill>
                  <a:srgbClr val="00B0F0"/>
                </a:solidFill>
                <a:sym typeface="Wingdings" pitchFamily="2" charset="2"/>
              </a:rPr>
              <a:t>mysql_native_password</a:t>
            </a:r>
            <a:r>
              <a:rPr lang="en-US" altLang="ko-KR" sz="1000" u="sng" dirty="0" smtClean="0">
                <a:solidFill>
                  <a:srgbClr val="00B0F0"/>
                </a:solidFill>
                <a:sym typeface="Wingdings" pitchFamily="2" charset="2"/>
              </a:rPr>
              <a:t> BY '</a:t>
            </a:r>
            <a:r>
              <a:rPr lang="ko-KR" altLang="en-US" sz="1000" u="sng" dirty="0" smtClean="0">
                <a:solidFill>
                  <a:srgbClr val="00B0F0"/>
                </a:solidFill>
                <a:sym typeface="Wingdings" pitchFamily="2" charset="2"/>
              </a:rPr>
              <a:t>변경비밀번호</a:t>
            </a:r>
            <a:r>
              <a:rPr lang="en-US" altLang="ko-KR" sz="1000" u="sng" dirty="0" smtClean="0">
                <a:solidFill>
                  <a:srgbClr val="00B0F0"/>
                </a:solidFill>
                <a:sym typeface="Wingdings" pitchFamily="2" charset="2"/>
              </a:rPr>
              <a:t>';</a:t>
            </a:r>
            <a:r>
              <a:rPr lang="en-US" altLang="ko-KR" sz="1000" dirty="0" smtClean="0">
                <a:sym typeface="Wingdings" pitchFamily="2" charset="2"/>
              </a:rPr>
              <a:t> (O)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root password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변경하기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933" y="3260695"/>
            <a:ext cx="6807067" cy="1882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Database, Table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생성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49299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Database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와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table 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생성은 어떻게 하는가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데이터베이스 보기</a:t>
            </a:r>
            <a:r>
              <a:rPr lang="en-US" altLang="ko-KR" sz="1000" dirty="0" smtClean="0">
                <a:sym typeface="Wingdings" pitchFamily="2" charset="2"/>
              </a:rPr>
              <a:t>	</a:t>
            </a:r>
            <a:r>
              <a:rPr lang="ko-KR" altLang="en-US" sz="1000" dirty="0" smtClean="0">
                <a:sym typeface="Wingdings" pitchFamily="2" charset="2"/>
              </a:rPr>
              <a:t> </a:t>
            </a:r>
            <a:r>
              <a:rPr lang="en-US" altLang="ko-KR" sz="1000" dirty="0" smtClean="0">
                <a:sym typeface="Wingdings" pitchFamily="2" charset="2"/>
              </a:rPr>
              <a:t>		show databases;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데이터베이스 생성</a:t>
            </a:r>
            <a:r>
              <a:rPr lang="en-US" altLang="ko-KR" sz="1000" dirty="0" smtClean="0">
                <a:sym typeface="Wingdings" pitchFamily="2" charset="2"/>
              </a:rPr>
              <a:t>			create database member;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데이터베이스 삭제</a:t>
            </a:r>
            <a:r>
              <a:rPr lang="en-US" altLang="ko-KR" sz="1000" dirty="0" smtClean="0">
                <a:sym typeface="Wingdings" pitchFamily="2" charset="2"/>
              </a:rPr>
              <a:t>			drop database member;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데이터베이스 선택</a:t>
            </a:r>
            <a:r>
              <a:rPr lang="en-US" altLang="ko-KR" sz="1000" dirty="0" smtClean="0">
                <a:sym typeface="Wingdings" pitchFamily="2" charset="2"/>
              </a:rPr>
              <a:t>(</a:t>
            </a:r>
            <a:r>
              <a:rPr lang="ko-KR" altLang="en-US" sz="1000" dirty="0" smtClean="0">
                <a:sym typeface="Wingdings" pitchFamily="2" charset="2"/>
              </a:rPr>
              <a:t>사용</a:t>
            </a:r>
            <a:r>
              <a:rPr lang="en-US" altLang="ko-KR" sz="1000" dirty="0" smtClean="0">
                <a:sym typeface="Wingdings" pitchFamily="2" charset="2"/>
              </a:rPr>
              <a:t>)		use </a:t>
            </a:r>
            <a:r>
              <a:rPr lang="ko-KR" altLang="en-US" sz="1000" dirty="0" err="1" smtClean="0">
                <a:sym typeface="Wingdings" pitchFamily="2" charset="2"/>
              </a:rPr>
              <a:t>데이터베이스명</a:t>
            </a:r>
            <a:r>
              <a:rPr lang="en-US" altLang="ko-KR" sz="1000" dirty="0" smtClean="0">
                <a:sym typeface="Wingdings" pitchFamily="2" charset="2"/>
              </a:rPr>
              <a:t>;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/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테이블 보기</a:t>
            </a:r>
            <a:r>
              <a:rPr lang="en-US" altLang="ko-KR" sz="1000" dirty="0" smtClean="0">
                <a:sym typeface="Wingdings" pitchFamily="2" charset="2"/>
              </a:rPr>
              <a:t>			show tables; (</a:t>
            </a:r>
            <a:r>
              <a:rPr lang="ko-KR" altLang="en-US" sz="1000" dirty="0" smtClean="0">
                <a:sym typeface="Wingdings" pitchFamily="2" charset="2"/>
              </a:rPr>
              <a:t>처음엔 </a:t>
            </a:r>
            <a:r>
              <a:rPr lang="en-US" altLang="ko-KR" sz="1000" dirty="0" smtClean="0">
                <a:sym typeface="Wingdings" pitchFamily="2" charset="2"/>
              </a:rPr>
              <a:t>Empty</a:t>
            </a:r>
            <a:r>
              <a:rPr lang="ko-KR" altLang="en-US" sz="1000" dirty="0" smtClean="0">
                <a:sym typeface="Wingdings" pitchFamily="2" charset="2"/>
              </a:rPr>
              <a:t>로 나옴</a:t>
            </a:r>
            <a:r>
              <a:rPr lang="en-US" altLang="ko-KR" sz="1000" dirty="0" smtClean="0">
                <a:sym typeface="Wingdings" pitchFamily="2" charset="2"/>
              </a:rPr>
              <a:t>)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테이블 생성</a:t>
            </a:r>
            <a:r>
              <a:rPr lang="en-US" altLang="ko-KR" sz="1000" dirty="0" smtClean="0">
                <a:sym typeface="Wingdings" pitchFamily="2" charset="2"/>
              </a:rPr>
              <a:t>			create table member ( … );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 </a:t>
            </a:r>
            <a:r>
              <a:rPr lang="ko-KR" altLang="en-US" sz="1000" dirty="0" smtClean="0">
                <a:sym typeface="Wingdings" pitchFamily="2" charset="2"/>
              </a:rPr>
              <a:t>테이블 확인</a:t>
            </a:r>
            <a:r>
              <a:rPr lang="en-US" altLang="ko-KR" sz="1000" dirty="0" smtClean="0">
                <a:sym typeface="Wingdings" pitchFamily="2" charset="2"/>
              </a:rPr>
              <a:t>			</a:t>
            </a:r>
            <a:r>
              <a:rPr lang="en-US" altLang="ko-KR" sz="1000" dirty="0" err="1" smtClean="0">
                <a:sym typeface="Wingdings" pitchFamily="2" charset="2"/>
              </a:rPr>
              <a:t>desc</a:t>
            </a:r>
            <a:r>
              <a:rPr lang="en-US" altLang="ko-KR" sz="1000" dirty="0" smtClean="0">
                <a:sym typeface="Wingdings" pitchFamily="2" charset="2"/>
              </a:rPr>
              <a:t> member;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 dirty="0" smtClean="0">
                <a:latin typeface="Adobe 고딕 Std B" pitchFamily="34" charset="-127"/>
                <a:ea typeface="Adobe 고딕 Std B" pitchFamily="34" charset="-127"/>
              </a:rPr>
              <a:t>Database, Table </a:t>
            </a:r>
            <a:r>
              <a:rPr lang="ko-KR" altLang="en-US" sz="4000" dirty="0" smtClean="0">
                <a:latin typeface="Adobe 고딕 Std B" pitchFamily="34" charset="-127"/>
                <a:ea typeface="Adobe 고딕 Std B" pitchFamily="34" charset="-127"/>
              </a:rPr>
              <a:t>생성</a:t>
            </a:r>
            <a:endParaRPr lang="en-US" altLang="ko-KR" sz="40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23240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CREATE  TABLE 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테이블명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/>
            </a:r>
            <a:br>
              <a:rPr lang="en-US" altLang="ko-KR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CREATE TABLE MEMBER ( 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	num	</a:t>
            </a:r>
            <a:r>
              <a:rPr lang="en-US" altLang="ko-KR" sz="1000" dirty="0" err="1" smtClean="0">
                <a:sym typeface="Wingdings" pitchFamily="2" charset="2"/>
              </a:rPr>
              <a:t>int</a:t>
            </a:r>
            <a:r>
              <a:rPr lang="en-US" altLang="ko-KR" sz="1000" dirty="0" smtClean="0">
                <a:sym typeface="Wingdings" pitchFamily="2" charset="2"/>
              </a:rPr>
              <a:t>		NOT NULL		AUTO_INCREMENT, 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  	name 	</a:t>
            </a:r>
            <a:r>
              <a:rPr lang="en-US" altLang="ko-KR" sz="1000" dirty="0" err="1" smtClean="0">
                <a:sym typeface="Wingdings" pitchFamily="2" charset="2"/>
              </a:rPr>
              <a:t>varchar</a:t>
            </a:r>
            <a:r>
              <a:rPr lang="en-US" altLang="ko-KR" sz="1000" dirty="0" smtClean="0">
                <a:sym typeface="Wingdings" pitchFamily="2" charset="2"/>
              </a:rPr>
              <a:t>(32) 		NOT NULL,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  	id 	</a:t>
            </a:r>
            <a:r>
              <a:rPr lang="en-US" altLang="ko-KR" sz="1000" dirty="0" err="1" smtClean="0">
                <a:sym typeface="Wingdings" pitchFamily="2" charset="2"/>
              </a:rPr>
              <a:t>varchar</a:t>
            </a:r>
            <a:r>
              <a:rPr lang="en-US" altLang="ko-KR" sz="1000" dirty="0" smtClean="0">
                <a:sym typeface="Wingdings" pitchFamily="2" charset="2"/>
              </a:rPr>
              <a:t>(12) 		DEFAULT 'guest‘,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  	phone	</a:t>
            </a:r>
            <a:r>
              <a:rPr lang="en-US" altLang="ko-KR" sz="1000" dirty="0" err="1" smtClean="0">
                <a:sym typeface="Wingdings" pitchFamily="2" charset="2"/>
              </a:rPr>
              <a:t>varchar</a:t>
            </a:r>
            <a:r>
              <a:rPr lang="en-US" altLang="ko-KR" sz="1000" dirty="0" smtClean="0">
                <a:sym typeface="Wingdings" pitchFamily="2" charset="2"/>
              </a:rPr>
              <a:t>(12) 		DEFAULT NULL,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  	PRIMARY KEY (num)</a:t>
            </a:r>
            <a:br>
              <a:rPr lang="en-US" altLang="ko-KR" sz="1000" dirty="0" smtClean="0">
                <a:sym typeface="Wingdings" pitchFamily="2" charset="2"/>
              </a:rPr>
            </a:br>
            <a:r>
              <a:rPr lang="en-US" altLang="ko-KR" sz="1000" dirty="0" smtClean="0">
                <a:sym typeface="Wingdings" pitchFamily="2" charset="2"/>
              </a:rPr>
              <a:t>) ENGINE=</a:t>
            </a:r>
            <a:r>
              <a:rPr lang="en-US" altLang="ko-KR" sz="1000" dirty="0" err="1" smtClean="0">
                <a:sym typeface="Wingdings" pitchFamily="2" charset="2"/>
              </a:rPr>
              <a:t>InnoDB</a:t>
            </a:r>
            <a:r>
              <a:rPr lang="en-US" altLang="ko-KR" sz="1000" dirty="0" smtClean="0">
                <a:sym typeface="Wingdings" pitchFamily="2" charset="2"/>
              </a:rPr>
              <a:t> </a:t>
            </a:r>
            <a:r>
              <a:rPr lang="en-US" sz="1000" dirty="0" smtClean="0"/>
              <a:t>DEFAULT </a:t>
            </a:r>
            <a:r>
              <a:rPr lang="en-US" altLang="ko-KR" sz="1000" dirty="0" smtClean="0">
                <a:sym typeface="Wingdings" pitchFamily="2" charset="2"/>
              </a:rPr>
              <a:t>CHARSET=utf8mb4;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다운로드 클릭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9" y="1459045"/>
            <a:ext cx="6286512" cy="368445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785918" y="2071684"/>
            <a:ext cx="6215106" cy="257176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다운로드 시작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5" y="624033"/>
            <a:ext cx="5072066" cy="4519468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1785918" y="2071684"/>
            <a:ext cx="2643206" cy="18573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인스톨러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더블클릭하여</a:t>
            </a: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설치 시작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5" y="3061554"/>
            <a:ext cx="5072066" cy="208194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3714744" y="1285866"/>
            <a:ext cx="2643206" cy="18573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1" y="616208"/>
            <a:ext cx="6000760" cy="4527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63" y="616208"/>
            <a:ext cx="5983037" cy="4527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282" y="130716"/>
            <a:ext cx="7572428" cy="34015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 </a:t>
            </a:r>
            <a:r>
              <a:rPr lang="ko-KR" altLang="en-US" sz="1200" dirty="0" err="1" smtClean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진행중</a:t>
            </a:r>
            <a:endParaRPr lang="en-US" altLang="ko-KR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 descr="캡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63" y="627568"/>
            <a:ext cx="5983037" cy="451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19977</TotalTime>
  <Words>112</Words>
  <Application>Microsoft Office PowerPoint</Application>
  <PresentationFormat>화면 슬라이드 쇼(16:9)</PresentationFormat>
  <Paragraphs>39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innerweb</cp:lastModifiedBy>
  <cp:revision>2922</cp:revision>
  <dcterms:created xsi:type="dcterms:W3CDTF">2006-10-05T04:04:58Z</dcterms:created>
  <dcterms:modified xsi:type="dcterms:W3CDTF">2021-11-11T08:29:51Z</dcterms:modified>
</cp:coreProperties>
</file>