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758" r:id="rId2"/>
    <p:sldId id="776" r:id="rId3"/>
    <p:sldId id="790" r:id="rId4"/>
    <p:sldId id="779" r:id="rId5"/>
    <p:sldId id="780" r:id="rId6"/>
    <p:sldId id="781" r:id="rId7"/>
    <p:sldId id="792" r:id="rId8"/>
    <p:sldId id="791" r:id="rId9"/>
    <p:sldId id="789" r:id="rId10"/>
    <p:sldId id="793" r:id="rId11"/>
    <p:sldId id="782" r:id="rId12"/>
    <p:sldId id="788" r:id="rId13"/>
    <p:sldId id="787" r:id="rId14"/>
    <p:sldId id="783" r:id="rId15"/>
    <p:sldId id="784" r:id="rId16"/>
    <p:sldId id="785" r:id="rId17"/>
    <p:sldId id="786" r:id="rId18"/>
    <p:sldId id="794" r:id="rId19"/>
    <p:sldId id="795" r:id="rId20"/>
    <p:sldId id="796" r:id="rId21"/>
    <p:sldId id="797" r:id="rId22"/>
    <p:sldId id="798" r:id="rId23"/>
    <p:sldId id="813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03" r:id="rId34"/>
    <p:sldId id="799" r:id="rId35"/>
    <p:sldId id="800" r:id="rId36"/>
    <p:sldId id="801" r:id="rId37"/>
    <p:sldId id="802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020491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Spring Boot with JPA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0313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ORM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은 뭐죠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2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객체 지향 프로그래밍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(JAVA)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언어와 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DB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간의 서로 다른 데이터를 연동할 수 있도록 변환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해주는 프로그래밍 기법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JPA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란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자바 객체와 데이터베이스 테이블 간의 매핑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을 처리하는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ORM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표준 기술 명세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이러한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ORM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개념을 구현하기 위한 표준이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 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JPA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JPA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는 각 기능이 어떻게 되어야 하는지를 정의한 기술 명세이므로 이를 구현한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구현체가 필요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구현체는 여러 개가 있으며 가장 대표적인 구현체는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“</a:t>
            </a:r>
            <a:r>
              <a:rPr lang="ko-KR" altLang="en-US" sz="1000" b="1" dirty="0" err="1" smtClean="0">
                <a:latin typeface="+mn-ea"/>
                <a:sym typeface="Wingdings" pitchFamily="2" charset="2"/>
              </a:rPr>
              <a:t>하이버네이트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”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가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7238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뭐고 취업이나 이직을 위해서는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도 공부해야 하는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1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JPA :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Java Persistence API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약자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말 그대로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ORM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기술에 대한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API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표준 명세서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Persist : v. 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없어지지 않고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)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계속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지속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]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하다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;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되다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Persistent : a.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끈질긴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집요한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;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끈질기게 지속하는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지속되는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Persistence : n.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고집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; 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없어지지 않고 오래 동안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)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지속됨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이걸 조금 어려운 말로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“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영속성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”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이라 부름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자바로 된 데이터를 영구히 기록하기 위한 필요한 모든 환경을 제공하는 것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환경을 제공하는 것이므로 이러한 환경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( </a:t>
            </a:r>
            <a:r>
              <a:rPr lang="ko-KR" altLang="en-US" sz="900" dirty="0" err="1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예를들면</a:t>
            </a:r>
            <a:r>
              <a:rPr lang="ko-KR" altLang="en-US" sz="900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 정부의 방역 지침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을 구현하는 구현체가 필요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일상생활에서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어느날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돈까스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가게에 가서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손님이 주문하고 종업원이 </a:t>
            </a:r>
            <a:r>
              <a:rPr lang="ko-KR" altLang="en-US" sz="1000" dirty="0" err="1" smtClean="0">
                <a:latin typeface="+mn-ea"/>
                <a:sym typeface="Wingdings" pitchFamily="2" charset="2"/>
              </a:rPr>
              <a:t>주문받는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 과정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을 머릿속에서 상상해보라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3252" y="2663210"/>
            <a:ext cx="2177199" cy="230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/>
              <a:t>파일</a:t>
            </a:r>
            <a:r>
              <a:rPr lang="en-US" altLang="ko-KR" sz="900" dirty="0" smtClean="0"/>
              <a:t>, DB </a:t>
            </a:r>
            <a:r>
              <a:rPr lang="ko-KR" altLang="en-US" sz="900" dirty="0" smtClean="0"/>
              <a:t>등을 이용해서 영속성을 구현</a:t>
            </a:r>
            <a:endParaRPr lang="ko-KR" altLang="en-US" sz="9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6750859" y="3036097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7238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뭐고 취업이나 이직을 위해서는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도 공부해야 하는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2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Interface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란 무엇인가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? 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interface 	: n.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접속기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컴퓨터와 프린터의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접속기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);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접점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: v.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접속하다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사전적인 뜻에서 알 수 있듯이 접속을 위해서는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서로간의 규칙이 있어야 하고 지켜야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대기업에서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TV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코드에 대한 인터페이스 규칙을 정해서 하달했다면 그거대로 구현해서 납품을 해야 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납품 업체는 규칙을 바꿀 수 없고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대기업은 맘에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안들면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납품 업체를 다른 경쟁력 있는 업체로 바꿔버리면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이러한 규칙을 지켜서 만들어진 프로그램을 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API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를 잘 준수해서 만든 프로그램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이라 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7238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뭐고 취업이나 이직을 위해서는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도 공부해야 하는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3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전통적인 자바에서의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DB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연동은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JDBC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라이브러리를 이용해서 해왔다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그러나 요즘은 직접적으로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JDBC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를 이용해 연동을 하는 경우는 드물고 좀 더 편리한 것들을 사용한다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대표적인 것이 </a:t>
            </a:r>
            <a:r>
              <a:rPr lang="en-US" altLang="ko-KR" sz="1000" dirty="0" err="1" smtClean="0">
                <a:latin typeface="+mn-ea"/>
                <a:sym typeface="Wingdings" pitchFamily="2" charset="2"/>
              </a:rPr>
              <a:t>MyBatis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그리고 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JPA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등이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둘 다 대표적인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Java Persistence Framework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들이며 각각의 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단점이 있음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MyBatis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	 SQL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Mapper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를 이용하여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SQL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문으로 객체들을 연결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JPA	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객체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(Object)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와 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DB(Relational Database Mapping)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간의 </a:t>
            </a:r>
            <a:r>
              <a:rPr lang="ko-KR" altLang="en-US" sz="1000" b="1" dirty="0" err="1" smtClean="0">
                <a:latin typeface="+mn-ea"/>
                <a:sym typeface="Wingdings" pitchFamily="2" charset="2"/>
              </a:rPr>
              <a:t>매핑을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 위한 프레임워크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 SQL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쿼리문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작성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없이도 객체가 데이터베이스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컬럼과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연동이 되어질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sym typeface="Wingdings" pitchFamily="2" charset="2"/>
              </a:rPr>
              <a:t>객체만으로도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sym typeface="Wingdings" pitchFamily="2" charset="2"/>
              </a:rPr>
              <a:t>DB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sym typeface="Wingdings" pitchFamily="2" charset="2"/>
              </a:rPr>
              <a:t>연동을 할 수 있다는 것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뭐고 취업이나 이직을 위해서는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도 공부해야 하는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4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장점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: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개발의 편리성과 유지보수의 용이성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- SQL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쿼리문을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직접 작성하지 않아도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데이터베이스에 독립성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-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설정만으로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도 데이터베이스 연동을 구현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DB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도 쉽게 바꿀 수 있음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CrudRepository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또는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JpaRepository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등을 통해서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DB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연동의 핵심인 </a:t>
            </a:r>
            <a:r>
              <a:rPr lang="en-US" altLang="ko-KR" sz="1000" u="sng" dirty="0" smtClean="0">
                <a:latin typeface="+mn-ea"/>
                <a:sym typeface="Wingdings" pitchFamily="2" charset="2"/>
              </a:rPr>
              <a:t>CRUD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를 뚝딱 구현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단점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: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객체 기반이므로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보통은 처음 접해보고 생경해 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전체적으로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MyBatis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에 비해 설정이 많고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MyBatis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에 비해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학습곡선이 높고 공부할 게 많다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특정 데이터베이스에 종속된 기능은 사용하기가 조금 어렵다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뭐고 취업이나 이직을 위해서는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도 공부해야 하는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5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추세는</a:t>
            </a:r>
            <a:r>
              <a:rPr lang="en-US" altLang="ko-KR" sz="1000" u="sng" dirty="0" smtClean="0">
                <a:latin typeface="+mn-ea"/>
                <a:sym typeface="Wingdings" pitchFamily="2" charset="2"/>
              </a:rPr>
              <a:t>?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대한민국에서는 아직은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MyBatis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프레임워크가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JPA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보다는 높은 사용률을 보인다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그러나 이 추세는 현격히 좁혀지고 있는 추세이며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곧 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JPA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가 역전하리라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본다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이러한 이유는 공공기관 프로젝트에서 여전히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MyBatis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를 선호하고 사용하기 때문이다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그러나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포털이나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기업의 환경에서는 </a:t>
            </a:r>
            <a:r>
              <a:rPr lang="en-US" altLang="ko-KR" sz="1000" b="1" dirty="0" err="1" smtClean="0">
                <a:latin typeface="+mn-ea"/>
                <a:sym typeface="Wingdings" pitchFamily="2" charset="2"/>
              </a:rPr>
              <a:t>MyBatis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보다 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JPA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를 선호하고 사용하는 추세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임을 기억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세계적인 추세는</a:t>
            </a:r>
            <a:r>
              <a:rPr lang="en-US" altLang="ko-KR" sz="1000" u="sng" dirty="0" smtClean="0">
                <a:latin typeface="+mn-ea"/>
                <a:sym typeface="Wingdings" pitchFamily="2" charset="2"/>
              </a:rPr>
              <a:t>?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압도적으로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JPA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를 많이 사용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MyBatis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는 비교가 무색할 정도로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JPA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와 비교가 되지 못한다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세계적으로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IE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브라우저를 퇴출하지만 유독 우리나라는 아직도 사용률이 많다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(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데이터베이스 연동 시 </a:t>
            </a:r>
            <a:r>
              <a:rPr lang="en-US" altLang="ko-KR" sz="1200" b="1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MyBatis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와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다른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1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MyBatis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단점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SQL-Mapping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을 사용하여 영속성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(DB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저장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)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을 구현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하는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프레임워크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개발자가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SQL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쿼리를 직접 작성하고 결과를 객체와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매핑시키는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것까지 모두 처리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단점은 이러한 과정에서 오타나 실수로 작업이 한번에 끝나지 않을 확률이 높음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초보자일수록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)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그리고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테이블 변경이나 모델 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DTO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가 변경 시 매핑을 다시 수정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해야 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장점이라면 세계적인 추세하고는 다르게 대한민국에서는 많이 사용한다는 것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특히 공공기관 프로젝트나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SI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등에서 많이 사용하므로 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취업이나 </a:t>
            </a:r>
            <a:r>
              <a:rPr lang="ko-KR" altLang="en-US" sz="1000" u="sng" dirty="0" err="1" smtClean="0">
                <a:latin typeface="+mn-ea"/>
                <a:sym typeface="Wingdings" pitchFamily="2" charset="2"/>
              </a:rPr>
              <a:t>이직시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 필수사항이고 유리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SQL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쿼리문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작성에 능숙하다면 기술적 난이도가 크진 않으므로 구현을 쉽게 할 수 있음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데이터베이스 연동 시 </a:t>
            </a:r>
            <a:r>
              <a:rPr lang="en-US" altLang="ko-KR" sz="1200" b="1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MyBatis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와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다른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2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JPA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단점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JPA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ORM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객체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(Object)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와 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DB(Relational Database)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간의 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Mapping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을 위한 프레임워크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SQL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쿼리문을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직접 작성하지 않더라도 객체 기반으로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DB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연동을 할 수 있음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단점은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설정이 많고 객체 기반이라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처음 사용자가 혼자 공부하기는 무리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공공기관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SI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쪽 보다는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포털이나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기업 등에서 선호하고 많이 사용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서서히 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JPA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로 </a:t>
            </a:r>
            <a:r>
              <a:rPr lang="ko-KR" altLang="en-US" sz="1000" dirty="0" err="1" smtClean="0">
                <a:latin typeface="+mn-ea"/>
                <a:sym typeface="Wingdings" pitchFamily="2" charset="2"/>
              </a:rPr>
              <a:t>이전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중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MyBatis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보다 상대적으로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JPA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는 학습곡선이 높음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	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데이터베이스의 종속적인 기능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을 사용하려면 할 수 있으나 그렇게 되면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JPA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의 목적이 떨어짐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Boot with JPA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스프링부트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학습을 위한 필요한 프로그램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기본적으로 학습하고자 하는 본인의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PC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자바 설치와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STS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툴이 설치되어 있으면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Java JDK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STS ( Spring Tool Suite 4 )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Text Editor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Visual Studio Code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Notepad++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Atom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en-US" altLang="ko-KR" sz="1000" dirty="0" err="1" smtClean="0">
                <a:sym typeface="Wingdings" pitchFamily="2" charset="2"/>
              </a:rPr>
              <a:t>MySQL</a:t>
            </a:r>
            <a:r>
              <a:rPr lang="en-US" altLang="ko-KR" sz="1000" dirty="0" smtClean="0">
                <a:sym typeface="Wingdings" pitchFamily="2" charset="2"/>
              </a:rPr>
              <a:t> 8.0 Database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관리자 비밀번호 설정 등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구버전과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바뀐 것들이 많으므로 가급적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8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버전으로 사용을 권장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과정소개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취업의 절대 강자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! </a:t>
            </a:r>
            <a:r>
              <a:rPr lang="ko-KR" altLang="en-US" sz="1000" b="1" u="sng" dirty="0" smtClean="0">
                <a:sym typeface="Wingdings" pitchFamily="2" charset="2"/>
              </a:rPr>
              <a:t>스프링 부트 프레임워크 </a:t>
            </a:r>
            <a:r>
              <a:rPr lang="en-US" altLang="ko-KR" sz="1000" b="1" u="sng" dirty="0" smtClean="0">
                <a:solidFill>
                  <a:srgbClr val="FF0000"/>
                </a:solidFill>
                <a:sym typeface="Wingdings" pitchFamily="2" charset="2"/>
              </a:rPr>
              <a:t>with JPA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처음 사용자를 위한 입문에서 데이터베이스 연동까지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반드시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알아야할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기본적인 사용법과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JPA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데이터베이스 연동 학습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자바쪽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취업을 위한 필수적인 경쟁 도구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! ..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스프링 부트 프레임워크 </a:t>
            </a:r>
            <a:r>
              <a:rPr lang="ko-KR" altLang="en-US" sz="12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그리고</a:t>
            </a:r>
            <a:r>
              <a:rPr lang="en-US" altLang="ko-KR" sz="12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JPA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대한민국에서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자바쪽으로의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취업 시 스프링 및 스프링 부트 프레임워크에 대한 사용은 이제 필수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더불어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데이터베이스 연동에 있어서 기존의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MyBatis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연동 뿐만 아니라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JPA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기반의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DB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연동까지 이제는 선택이 아닌 필수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따라서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본 과정에서는 스프링 부트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프레임워크하에서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입문자가 </a:t>
            </a:r>
            <a:r>
              <a:rPr lang="ko-KR" altLang="en-US" sz="1000" dirty="0" smtClean="0">
                <a:sym typeface="Wingdings" pitchFamily="2" charset="2"/>
              </a:rPr>
              <a:t>반드시 알아야 할 필수적인 사용법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과 </a:t>
            </a:r>
            <a:r>
              <a:rPr lang="en-US" altLang="ko-KR" sz="1000" dirty="0" smtClean="0">
                <a:solidFill>
                  <a:srgbClr val="FF0000"/>
                </a:solidFill>
                <a:sym typeface="Wingdings" pitchFamily="2" charset="2"/>
              </a:rPr>
              <a:t>JPA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기반의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CRUD </a:t>
            </a:r>
            <a:r>
              <a:rPr lang="ko-KR" altLang="en-US" sz="1000" dirty="0" smtClean="0">
                <a:sym typeface="Wingdings" pitchFamily="2" charset="2"/>
              </a:rPr>
              <a:t>데이터베이스 연동 </a:t>
            </a:r>
            <a:r>
              <a:rPr lang="ko-KR" altLang="en-US" sz="1000" dirty="0" err="1" smtClean="0">
                <a:sym typeface="Wingdings" pitchFamily="2" charset="2"/>
              </a:rPr>
              <a:t>웹애플리케이션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만드는 것을 목표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Boot with JPA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무엇인가요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스프링부트 전용 개발 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IntelliJ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와 같은 좋은 툴도 있으나 </a:t>
            </a:r>
            <a:r>
              <a:rPr lang="ko-KR" altLang="en-US" sz="1000" dirty="0" smtClean="0">
                <a:sym typeface="Wingdings" pitchFamily="2" charset="2"/>
              </a:rPr>
              <a:t>처음 스프링부트 개발을 접할 때는 권장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하는 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IntelliJ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는 유료와 무료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2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가지 버전이 있음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무료인 경우 유료에 비해서 자동화 기능이나 몇 가지 기능적인 제한이 있지만 많이 사용함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스프링부트 전용 개발 툴을 사용하는 이유</a:t>
            </a:r>
            <a:r>
              <a:rPr lang="en-US" altLang="ko-KR" sz="1000" dirty="0" smtClean="0">
                <a:sym typeface="Wingdings" pitchFamily="2" charset="2"/>
              </a:rPr>
              <a:t>?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	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여러가지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복잡한 설정이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필요없고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설치도 간단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이후 설정 등도 매우 간소화되고 편리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의존성 관리가 매우 편리하고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거의 설정을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하는게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없을 정도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톰캣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서버도 다 내장되어 있으므로 따로 설치할 필요가 없음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Boot with JPA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5853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다운로드 및 설치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아래에서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STS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다운 설치한다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각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별로 다운받을 수 있으므로 자신의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OS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환경에 맞는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STS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다운한다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  <a:hlinkClick r:id="rId2"/>
              </a:rPr>
              <a:t>https://spring.io/tools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1200" b="1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다운한 압축파일이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zip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이 아니라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jar 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파일인데 뭐죠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초보자는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jar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 자체를 모를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zip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과 같은 압축파일로써 압축을 풀고 사용하면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압축을 해제하면 실행파일이 들어있다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실행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압축을 해제한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폴더안에서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SpringToolSuite4.exe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더블클릭하여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실행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Boot with JPA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129266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드문데 실행과정에서 </a:t>
            </a:r>
            <a:r>
              <a:rPr lang="ko-KR" altLang="en-US" sz="12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에러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가 나는 경우가 있을 수 있다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그런 경우는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SpringToolSuite4.ini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파일의 수정이 필요할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참고로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Ini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파일에서는 </a:t>
            </a:r>
            <a:r>
              <a:rPr lang="ko-KR" altLang="en-US" sz="1000" dirty="0" smtClean="0">
                <a:sym typeface="Wingdings" pitchFamily="2" charset="2"/>
              </a:rPr>
              <a:t>메모리 관련된 설정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이나 </a:t>
            </a:r>
            <a:r>
              <a:rPr lang="ko-KR" altLang="en-US" sz="1000" dirty="0" smtClean="0">
                <a:sym typeface="Wingdings" pitchFamily="2" charset="2"/>
              </a:rPr>
              <a:t>자바 </a:t>
            </a:r>
            <a:r>
              <a:rPr lang="ko-KR" altLang="en-US" sz="1000" dirty="0" smtClean="0">
                <a:sym typeface="Wingdings" pitchFamily="2" charset="2"/>
              </a:rPr>
              <a:t>경로</a:t>
            </a:r>
            <a:r>
              <a:rPr lang="en-US" altLang="ko-KR" sz="1000" dirty="0" smtClean="0">
                <a:sym typeface="Wingdings" pitchFamily="2" charset="2"/>
              </a:rPr>
              <a:t>,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버전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en-US" altLang="ko-KR" sz="1000" dirty="0" err="1" smtClean="0">
                <a:sym typeface="Wingdings" pitchFamily="2" charset="2"/>
              </a:rPr>
              <a:t>Xms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등을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수정할 수 있는데 만약 에러가 난다면 이러한 부분을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다시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수정해보고 하면서 재시도를 해봐야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할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5" y="687107"/>
            <a:ext cx="7929586" cy="44563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설치하기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1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89" y="687107"/>
            <a:ext cx="7913438" cy="44563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설치하기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2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6429388" y="2500312"/>
            <a:ext cx="1928826" cy="14287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89" y="689106"/>
            <a:ext cx="7913438" cy="4452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설치하기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3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6215074" y="3357568"/>
            <a:ext cx="2143140" cy="164307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89" y="693275"/>
            <a:ext cx="7913438" cy="44440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설치하기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4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7" y="693275"/>
            <a:ext cx="7887042" cy="44440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설치하기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5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7" y="696168"/>
            <a:ext cx="7887042" cy="44382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설치하기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6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4468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선수학습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본 과정의 학습을 위한 사전에 먼저 공부해야 하는 과목들에 대해서 간략히 살펴봅니다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각 과목을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깊이있게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까지는 아니더라도 기본은 알고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있는게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좋음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b="1" dirty="0" smtClean="0">
                <a:sym typeface="Wingdings" pitchFamily="2" charset="2"/>
              </a:rPr>
              <a:t>Java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 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기초문법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후반부의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OOP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관련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인터페이스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추상 클래스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다형성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		Collection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프레임워크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b="1" dirty="0" smtClean="0">
                <a:sym typeface="Wingdings" pitchFamily="2" charset="2"/>
              </a:rPr>
              <a:t>JSP/</a:t>
            </a:r>
            <a:r>
              <a:rPr lang="en-US" altLang="ko-KR" sz="1000" b="1" dirty="0" err="1" smtClean="0">
                <a:sym typeface="Wingdings" pitchFamily="2" charset="2"/>
              </a:rPr>
              <a:t>Servlet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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공부해봤다면 좋으나 꼭 필수는 아님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b="1" dirty="0" err="1" smtClean="0">
                <a:sym typeface="Wingdings" pitchFamily="2" charset="2"/>
              </a:rPr>
              <a:t>MyBatis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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공부해봤다면 좋으나 꼭 필수는 아님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b="1" dirty="0" smtClean="0">
                <a:sym typeface="Wingdings" pitchFamily="2" charset="2"/>
              </a:rPr>
              <a:t>Database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 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공부해봤다면 좋으나 꼭 필수는 아님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	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학습에 필요한 것 정도는 강의에서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어느정도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다룸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7" y="700686"/>
            <a:ext cx="7887042" cy="44292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설치하기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7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57" y="700686"/>
            <a:ext cx="7866502" cy="44292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설치하기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8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57" y="700686"/>
            <a:ext cx="7866502" cy="44292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설치하기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9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29" y="2939787"/>
            <a:ext cx="4943771" cy="21928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Workspace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설정 후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Launch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버튼 클릭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357554" y="2714626"/>
            <a:ext cx="1500198" cy="10001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2910" y="1500180"/>
            <a:ext cx="307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앞으로 작업하게 될 작업공간으로써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STS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가 본인 계정 하위에 디폴트로 위치를 잡아서 놓는다고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보면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당연히 변경도 가능하므로 원하는 위치의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디렉토리를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잡아서 사용하면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1" y="765612"/>
            <a:ext cx="7786710" cy="43778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실행화면</a:t>
            </a:r>
            <a:endParaRPr lang="en-US" altLang="ko-KR" sz="10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761" y="2518763"/>
            <a:ext cx="4663239" cy="26247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기본설정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–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패키지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프리젠테이션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변경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29058" y="1785932"/>
            <a:ext cx="2357454" cy="13573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1214428"/>
            <a:ext cx="307183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패키지를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보는 형식을 변경하는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것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기본은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flat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형식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패키지 폴더가 아래로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쭈욱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나열된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형태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패키지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폴더가 많아지면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불편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그럴 때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계층형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구조로 보고자 할 때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사용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Hierarchical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은 계층형이라는 뜻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가끔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패키지 폴더 만들면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계층형으로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나타나던데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안되는데요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라는 것은 이 부분의 설정이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Hierarchical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로 설정 안되어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있어서임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1791655"/>
            <a:ext cx="4643438" cy="33518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5720" y="21429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STS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기본설정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–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우측 하단 탭 변경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(Window &gt; Show View &gt; Other )</a:t>
            </a:r>
            <a:endParaRPr lang="en-US" altLang="ko-KR" sz="1000" dirty="0" smtClean="0">
              <a:sym typeface="Wingdings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57620" y="1285866"/>
            <a:ext cx="2357454" cy="135732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1214428"/>
            <a:ext cx="30718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우측 하단의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탭바를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변경할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없는 항목을 추가할 수도 있고 삭제할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예를들어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, Console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창을 없애도 다시 여기서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Console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창을 선택해서 보이게 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밑에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를 선택해서 없는 항목을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초이스하여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추가할 수도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3929072"/>
            <a:ext cx="4362458" cy="890561"/>
          </a:xfrm>
          <a:prstGeom prst="rect">
            <a:avLst/>
          </a:prstGeom>
          <a:ln>
            <a:solidFill>
              <a:srgbClr val="01001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5853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스프링과 스프링부트는 서로 다른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b="1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프레임워크가 뭐죠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b="1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ORM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은 뭐죠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b="1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뭐고 취업이나 이직을 위해서는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도 공부해야 하는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b="1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데이터베이스 연동 시 </a:t>
            </a:r>
            <a:r>
              <a:rPr lang="en-US" altLang="ko-KR" sz="1200" b="1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MyBatis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와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JPA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는 다른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90848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스프링과 스프링부트는 서로 다른 건가요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현재 대한민국에서 가장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사랑받는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웹애플리케이션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개발 프레임워크 중 하나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자바쪽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취업을 위해서는 선택이 아닌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거의 필수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기존 스프링 프레임워크는 버전 관리나 여러 설정 등에서 자동화 되어있지 않아서 상당히 불편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우스갯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소리로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“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설정이 반이다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”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라는 말이 있을 정도임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스프링 부트 프레임워크는 이러한 단점을 개선시키고 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많은 부분에서 자동화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의존성 주입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(DI, Dependency Injection)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과 제어의 역전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(IOC, Inversion Of Control)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등 중요한 특징을 가짐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결론적으로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이러한 프레임워크를 사용함으로써 어느 정도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보장된 품질의 웹 애플리케이션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을 만들 수 있음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초보자라 할지라도 어느 정도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퀄리티를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보증할 수 있게 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프레임워크의 규칙을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알아가는게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초보자에게는 어려운 과제라고 할 수 있음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7238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프레임워크가 뭐죠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1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정의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웹 애플리케이션 프로젝트 등을 구축할 때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필요한 여러 기능 등을 빠르게 개발 할 수 있도록 환경을 제공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하는 것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-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애플리케이션의 공통적인 개발 기능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-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화면구현 등의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View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페이지단 템플릿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레이아웃 기능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-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데이터베이스 연동에 필요한 기능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-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그외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여러가지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기능들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이러한 것들을 제공함으로써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개발시간의 단축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생산성 향상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),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 협업 시스템 구축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애플리케이션 품질의 보장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프레임워크가 뭐죠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2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라이브러리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DIY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작업 등을 할 때 사용하는 연장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도구 정도에 해당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쇼핑몰 프로젝트에서 이미지 라이브러리를 어떤 것을 쓰느냐에 따라 용도에 맞는 작업을 처리할 수 있음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프레임워크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라이브러리 보다는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조금 더 큰 개념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라이브러리는 필요에 의해서 손쉽게 대체하거나 바꿀 수 있지만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프레임워크는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한번 정해지면 바꾸기 어려움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제주도를 가고자 하는데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”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편으로 갈지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비행기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”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편으로 갈지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”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편으로 갈지 결정하는 것과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비슷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7238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프레임워크가 뭐죠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3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프레임워크를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영어로 쓰면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Framework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이고 여기서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frame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의 사전적인 뜻은 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“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틀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[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액자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]”, “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뼈대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”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동사의 뜻도 있는데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“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틀에 맞추다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.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액자에 끼워 넣다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”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등의 의미도 가지고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우리는 웹 애플리케이션을 개발하는 과정에서 </a:t>
            </a:r>
            <a:r>
              <a:rPr lang="ko-KR" altLang="en-US" sz="1000" u="sng" dirty="0" smtClean="0">
                <a:latin typeface="+mn-ea"/>
                <a:sym typeface="Wingdings" pitchFamily="2" charset="2"/>
              </a:rPr>
              <a:t>프레임워크에서 제공하는 여러 기능들을 사용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마치 키트와 같이 필요한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구성품이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다 있고 조립해서 하나의 프로젝트를 완성하는 느낌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단점은 그 틀을 벗어나기가 매우 힘들다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(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단점이자 장점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 )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필요한 경우 직접 만들 수도 있겠지만 많은 부분에서 프레임워크가 제공하는 것을 써야 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그 결과로 얻을 수 있는 것은 어느 정도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보장된 품질의 웹 애플리케이션을 손쉽게 만들 수 있다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는 것이다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결론적으로 초보자라 할지라도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상당히 </a:t>
            </a:r>
            <a:r>
              <a:rPr lang="ko-KR" altLang="en-US" sz="1000" dirty="0" err="1" smtClean="0">
                <a:latin typeface="+mn-ea"/>
                <a:sym typeface="Wingdings" pitchFamily="2" charset="2"/>
              </a:rPr>
              <a:t>수준높은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 품질의 </a:t>
            </a:r>
            <a:r>
              <a:rPr lang="ko-KR" altLang="en-US" sz="1000" dirty="0" err="1" smtClean="0">
                <a:latin typeface="+mn-ea"/>
                <a:sym typeface="Wingdings" pitchFamily="2" charset="2"/>
              </a:rPr>
              <a:t>웹애플리케이션을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 구현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할 수 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Spring Boot with JPA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262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ORM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은 뭐죠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… 1</a:t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ORM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의 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O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Object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로써 자바의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OOP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객체이고 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R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Relational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이고 </a:t>
            </a:r>
            <a:r>
              <a:rPr lang="en-US" altLang="ko-KR" sz="1000" b="1" dirty="0" smtClean="0">
                <a:latin typeface="+mn-ea"/>
                <a:sym typeface="Wingdings" pitchFamily="2" charset="2"/>
              </a:rPr>
              <a:t>M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은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Mapping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자바의 객체와 데이터베이스 테이블간의 </a:t>
            </a:r>
            <a:r>
              <a:rPr lang="ko-KR" altLang="en-US" sz="1000" dirty="0" err="1" smtClean="0">
                <a:latin typeface="+mn-ea"/>
                <a:sym typeface="Wingdings" pitchFamily="2" charset="2"/>
              </a:rPr>
              <a:t>매핑을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 통하여 데이터베이스</a:t>
            </a:r>
            <a:r>
              <a:rPr lang="en-US" altLang="ko-KR" sz="10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연동을 처리하는 기술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객체지향 방식의 프로그래밍에서 사용하는 </a:t>
            </a:r>
            <a:r>
              <a:rPr lang="ko-KR" altLang="en-US" sz="1000" dirty="0" smtClean="0">
                <a:latin typeface="+mn-ea"/>
                <a:sym typeface="Wingdings" pitchFamily="2" charset="2"/>
              </a:rPr>
              <a:t>객체와 데이터베이스의 테이블 구조가 비슷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하다는 점에서 착안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그리하여 계속하여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ORM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기술이 발전해왔다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 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따라서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000" b="1" dirty="0" smtClean="0">
                <a:latin typeface="+mn-ea"/>
                <a:sym typeface="Wingdings" pitchFamily="2" charset="2"/>
              </a:rPr>
              <a:t>어떤 언어에 종속된 개념은 아니다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19373</TotalTime>
  <Words>449</Words>
  <Application>Microsoft Office PowerPoint</Application>
  <PresentationFormat>화면 슬라이드 쇼(16:9)</PresentationFormat>
  <Paragraphs>83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2723</cp:revision>
  <dcterms:created xsi:type="dcterms:W3CDTF">2006-10-05T04:04:58Z</dcterms:created>
  <dcterms:modified xsi:type="dcterms:W3CDTF">2021-10-07T20:26:58Z</dcterms:modified>
</cp:coreProperties>
</file>