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65" r:id="rId4"/>
    <p:sldId id="288" r:id="rId5"/>
    <p:sldId id="273" r:id="rId6"/>
    <p:sldId id="274" r:id="rId7"/>
    <p:sldId id="290" r:id="rId8"/>
    <p:sldId id="275" r:id="rId9"/>
    <p:sldId id="276" r:id="rId10"/>
    <p:sldId id="277" r:id="rId11"/>
    <p:sldId id="291" r:id="rId12"/>
    <p:sldId id="294" r:id="rId13"/>
    <p:sldId id="296" r:id="rId14"/>
    <p:sldId id="295" r:id="rId15"/>
    <p:sldId id="261" r:id="rId16"/>
    <p:sldId id="278" r:id="rId17"/>
    <p:sldId id="279" r:id="rId18"/>
    <p:sldId id="280" r:id="rId19"/>
    <p:sldId id="281" r:id="rId20"/>
    <p:sldId id="282" r:id="rId21"/>
    <p:sldId id="285" r:id="rId22"/>
    <p:sldId id="286" r:id="rId23"/>
    <p:sldId id="287" r:id="rId24"/>
    <p:sldId id="283" r:id="rId25"/>
    <p:sldId id="284" r:id="rId26"/>
    <p:sldId id="289" r:id="rId27"/>
  </p:sldIdLst>
  <p:sldSz cx="12192000" cy="6858000"/>
  <p:notesSz cx="6858000" cy="9144000"/>
  <p:embeddedFontLst>
    <p:embeddedFont>
      <p:font typeface="고도 B" panose="02000503000000020004" pitchFamily="50" charset="-127"/>
      <p:regular r:id="rId29"/>
    </p:embeddedFont>
    <p:embeddedFont>
      <p:font typeface="고도 M" panose="02000503000000020004" pitchFamily="2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01992-5136-44AA-B60F-70A6E6D8D15A}" v="1207" dt="2020-09-01T01:43:53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3412" autoAdjust="0"/>
  </p:normalViewPr>
  <p:slideViewPr>
    <p:cSldViewPr snapToGrid="0">
      <p:cViewPr varScale="1">
        <p:scale>
          <a:sx n="66" d="100"/>
          <a:sy n="66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- Side" userId="26dbc827d80e3c13" providerId="LiveId" clId="{A5901992-5136-44AA-B60F-70A6E6D8D15A}"/>
    <pc:docChg chg="undo redo custSel mod addSld delSld modSld sldOrd modMainMaster">
      <pc:chgData name="- Side" userId="26dbc827d80e3c13" providerId="LiveId" clId="{A5901992-5136-44AA-B60F-70A6E6D8D15A}" dt="2020-09-01T01:43:53.146" v="5484" actId="164"/>
      <pc:docMkLst>
        <pc:docMk/>
      </pc:docMkLst>
      <pc:sldChg chg="modSp mod modTransition modNotesTx">
        <pc:chgData name="- Side" userId="26dbc827d80e3c13" providerId="LiveId" clId="{A5901992-5136-44AA-B60F-70A6E6D8D15A}" dt="2020-08-25T00:17:18.064" v="5303" actId="20577"/>
        <pc:sldMkLst>
          <pc:docMk/>
          <pc:sldMk cId="4020399747" sldId="256"/>
        </pc:sldMkLst>
        <pc:spChg chg="mod">
          <ac:chgData name="- Side" userId="26dbc827d80e3c13" providerId="LiveId" clId="{A5901992-5136-44AA-B60F-70A6E6D8D15A}" dt="2020-08-24T00:58:04.272" v="32" actId="3062"/>
          <ac:spMkLst>
            <pc:docMk/>
            <pc:sldMk cId="4020399747" sldId="256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8-24T01:16:33.870" v="84" actId="113"/>
          <ac:spMkLst>
            <pc:docMk/>
            <pc:sldMk cId="4020399747" sldId="256"/>
            <ac:spMk id="3" creationId="{00000000-0000-0000-0000-000000000000}"/>
          </ac:spMkLst>
        </pc:spChg>
      </pc:sldChg>
      <pc:sldChg chg="modSp mod modTransition modNotesTx">
        <pc:chgData name="- Side" userId="26dbc827d80e3c13" providerId="LiveId" clId="{A5901992-5136-44AA-B60F-70A6E6D8D15A}" dt="2020-08-25T00:17:27.954" v="5320" actId="20577"/>
        <pc:sldMkLst>
          <pc:docMk/>
          <pc:sldMk cId="2640002319" sldId="258"/>
        </pc:sldMkLst>
        <pc:spChg chg="mod">
          <ac:chgData name="- Side" userId="26dbc827d80e3c13" providerId="LiveId" clId="{A5901992-5136-44AA-B60F-70A6E6D8D15A}" dt="2020-08-24T00:58:15.305" v="34" actId="3062"/>
          <ac:spMkLst>
            <pc:docMk/>
            <pc:sldMk cId="2640002319" sldId="258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8-24T01:40:31.583" v="230"/>
          <ac:spMkLst>
            <pc:docMk/>
            <pc:sldMk cId="2640002319" sldId="258"/>
            <ac:spMk id="3" creationId="{00000000-0000-0000-0000-000000000000}"/>
          </ac:spMkLst>
        </pc:spChg>
      </pc:sldChg>
      <pc:sldChg chg="modSp mod modTransition modNotesTx">
        <pc:chgData name="- Side" userId="26dbc827d80e3c13" providerId="LiveId" clId="{A5901992-5136-44AA-B60F-70A6E6D8D15A}" dt="2020-08-25T00:21:15.304" v="5470"/>
        <pc:sldMkLst>
          <pc:docMk/>
          <pc:sldMk cId="4072628545" sldId="261"/>
        </pc:sldMkLst>
        <pc:spChg chg="mod">
          <ac:chgData name="- Side" userId="26dbc827d80e3c13" providerId="LiveId" clId="{A5901992-5136-44AA-B60F-70A6E6D8D15A}" dt="2020-08-24T01:17:02.406" v="86" actId="3062"/>
          <ac:spMkLst>
            <pc:docMk/>
            <pc:sldMk cId="4072628545" sldId="261"/>
            <ac:spMk id="2" creationId="{00000000-0000-0000-0000-000000000000}"/>
          </ac:spMkLst>
        </pc:spChg>
      </pc:sldChg>
      <pc:sldChg chg="addSp modSp mod modTransition modNotesTx">
        <pc:chgData name="- Side" userId="26dbc827d80e3c13" providerId="LiveId" clId="{A5901992-5136-44AA-B60F-70A6E6D8D15A}" dt="2020-08-25T00:18:41.247" v="5460"/>
        <pc:sldMkLst>
          <pc:docMk/>
          <pc:sldMk cId="2937538963" sldId="265"/>
        </pc:sldMkLst>
        <pc:spChg chg="mod">
          <ac:chgData name="- Side" userId="26dbc827d80e3c13" providerId="LiveId" clId="{A5901992-5136-44AA-B60F-70A6E6D8D15A}" dt="2020-08-24T00:58:42.624" v="36" actId="3062"/>
          <ac:spMkLst>
            <pc:docMk/>
            <pc:sldMk cId="2937538963" sldId="265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8-24T05:51:12.145" v="4621" actId="20577"/>
          <ac:spMkLst>
            <pc:docMk/>
            <pc:sldMk cId="2937538963" sldId="265"/>
            <ac:spMk id="5" creationId="{9EB16335-08FA-4916-B0A3-8EA735B38EDD}"/>
          </ac:spMkLst>
        </pc:spChg>
        <pc:picChg chg="add mod">
          <ac:chgData name="- Side" userId="26dbc827d80e3c13" providerId="LiveId" clId="{A5901992-5136-44AA-B60F-70A6E6D8D15A}" dt="2020-08-24T02:17:30.801" v="256"/>
          <ac:picMkLst>
            <pc:docMk/>
            <pc:sldMk cId="2937538963" sldId="265"/>
            <ac:picMk id="1026" creationId="{FE6A6527-915C-4ED0-B455-B140D72731A1}"/>
          </ac:picMkLst>
        </pc:picChg>
      </pc:sldChg>
      <pc:sldChg chg="modSp mod modTransition modNotesTx">
        <pc:chgData name="- Side" userId="26dbc827d80e3c13" providerId="LiveId" clId="{A5901992-5136-44AA-B60F-70A6E6D8D15A}" dt="2020-08-25T00:19:02.073" v="5462"/>
        <pc:sldMkLst>
          <pc:docMk/>
          <pc:sldMk cId="3409256766" sldId="273"/>
        </pc:sldMkLst>
        <pc:spChg chg="mod">
          <ac:chgData name="- Side" userId="26dbc827d80e3c13" providerId="LiveId" clId="{A5901992-5136-44AA-B60F-70A6E6D8D15A}" dt="2020-08-24T00:59:12.026" v="42" actId="3062"/>
          <ac:spMkLst>
            <pc:docMk/>
            <pc:sldMk cId="3409256766" sldId="273"/>
            <ac:spMk id="2" creationId="{00000000-0000-0000-0000-000000000000}"/>
          </ac:spMkLst>
        </pc:spChg>
        <pc:graphicFrameChg chg="modGraphic">
          <ac:chgData name="- Side" userId="26dbc827d80e3c13" providerId="LiveId" clId="{A5901992-5136-44AA-B60F-70A6E6D8D15A}" dt="2020-08-24T01:04:44.316" v="58" actId="207"/>
          <ac:graphicFrameMkLst>
            <pc:docMk/>
            <pc:sldMk cId="3409256766" sldId="273"/>
            <ac:graphicFrameMk id="5" creationId="{AAB89C54-09F8-400D-A1FD-E54E68B82C60}"/>
          </ac:graphicFrameMkLst>
        </pc:graphicFrameChg>
      </pc:sldChg>
      <pc:sldChg chg="addSp modSp mod modTransition modNotesTx">
        <pc:chgData name="- Side" userId="26dbc827d80e3c13" providerId="LiveId" clId="{A5901992-5136-44AA-B60F-70A6E6D8D15A}" dt="2020-08-25T00:19:12.086" v="5463"/>
        <pc:sldMkLst>
          <pc:docMk/>
          <pc:sldMk cId="35462955" sldId="274"/>
        </pc:sldMkLst>
        <pc:spChg chg="mod">
          <ac:chgData name="- Side" userId="26dbc827d80e3c13" providerId="LiveId" clId="{A5901992-5136-44AA-B60F-70A6E6D8D15A}" dt="2020-08-24T00:59:21.504" v="43" actId="3062"/>
          <ac:spMkLst>
            <pc:docMk/>
            <pc:sldMk cId="35462955" sldId="274"/>
            <ac:spMk id="2" creationId="{00000000-0000-0000-0000-000000000000}"/>
          </ac:spMkLst>
        </pc:spChg>
        <pc:graphicFrameChg chg="mod modGraphic">
          <ac:chgData name="- Side" userId="26dbc827d80e3c13" providerId="LiveId" clId="{A5901992-5136-44AA-B60F-70A6E6D8D15A}" dt="2020-08-24T06:01:20.651" v="4773" actId="20577"/>
          <ac:graphicFrameMkLst>
            <pc:docMk/>
            <pc:sldMk cId="35462955" sldId="274"/>
            <ac:graphicFrameMk id="5" creationId="{2343107C-D129-4D9D-8075-B9984A2430A4}"/>
          </ac:graphicFrameMkLst>
        </pc:graphicFrameChg>
        <pc:picChg chg="add mod modCrop">
          <ac:chgData name="- Side" userId="26dbc827d80e3c13" providerId="LiveId" clId="{A5901992-5136-44AA-B60F-70A6E6D8D15A}" dt="2020-08-24T05:59:40.715" v="4676"/>
          <ac:picMkLst>
            <pc:docMk/>
            <pc:sldMk cId="35462955" sldId="274"/>
            <ac:picMk id="4" creationId="{A6101F6B-CE7E-4003-8BA0-DA4937F90908}"/>
          </ac:picMkLst>
        </pc:picChg>
        <pc:picChg chg="mod">
          <ac:chgData name="- Side" userId="26dbc827d80e3c13" providerId="LiveId" clId="{A5901992-5136-44AA-B60F-70A6E6D8D15A}" dt="2020-08-24T05:58:28.913" v="4665" actId="1076"/>
          <ac:picMkLst>
            <pc:docMk/>
            <pc:sldMk cId="35462955" sldId="274"/>
            <ac:picMk id="7" creationId="{F51CF3D8-3891-4E73-9D9F-807173D0EE93}"/>
          </ac:picMkLst>
        </pc:picChg>
        <pc:picChg chg="mod">
          <ac:chgData name="- Side" userId="26dbc827d80e3c13" providerId="LiveId" clId="{A5901992-5136-44AA-B60F-70A6E6D8D15A}" dt="2020-08-24T06:00:39.137" v="4691" actId="1076"/>
          <ac:picMkLst>
            <pc:docMk/>
            <pc:sldMk cId="35462955" sldId="274"/>
            <ac:picMk id="19" creationId="{36515D25-B0EC-4E1B-A5CB-27389C784375}"/>
          </ac:picMkLst>
        </pc:picChg>
        <pc:picChg chg="mod">
          <ac:chgData name="- Side" userId="26dbc827d80e3c13" providerId="LiveId" clId="{A5901992-5136-44AA-B60F-70A6E6D8D15A}" dt="2020-08-24T06:00:45.193" v="4692" actId="1076"/>
          <ac:picMkLst>
            <pc:docMk/>
            <pc:sldMk cId="35462955" sldId="274"/>
            <ac:picMk id="21" creationId="{3CF21656-C964-4661-9D0F-E92FC953D2C6}"/>
          </ac:picMkLst>
        </pc:picChg>
        <pc:picChg chg="mod">
          <ac:chgData name="- Side" userId="26dbc827d80e3c13" providerId="LiveId" clId="{A5901992-5136-44AA-B60F-70A6E6D8D15A}" dt="2020-08-24T06:00:50.217" v="4693" actId="1076"/>
          <ac:picMkLst>
            <pc:docMk/>
            <pc:sldMk cId="35462955" sldId="274"/>
            <ac:picMk id="23" creationId="{6DFEBCE4-E39F-45EF-80FF-ED510DE78D14}"/>
          </ac:picMkLst>
        </pc:picChg>
      </pc:sldChg>
      <pc:sldChg chg="modSp mod modTransition modNotesTx">
        <pc:chgData name="- Side" userId="26dbc827d80e3c13" providerId="LiveId" clId="{A5901992-5136-44AA-B60F-70A6E6D8D15A}" dt="2020-08-25T00:19:32.969" v="5464"/>
        <pc:sldMkLst>
          <pc:docMk/>
          <pc:sldMk cId="3380462259" sldId="275"/>
        </pc:sldMkLst>
        <pc:spChg chg="mod">
          <ac:chgData name="- Side" userId="26dbc827d80e3c13" providerId="LiveId" clId="{A5901992-5136-44AA-B60F-70A6E6D8D15A}" dt="2020-08-24T01:07:18.427" v="59" actId="3062"/>
          <ac:spMkLst>
            <pc:docMk/>
            <pc:sldMk cId="3380462259" sldId="275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8-24T01:15:28.792" v="73" actId="207"/>
          <ac:spMkLst>
            <pc:docMk/>
            <pc:sldMk cId="3380462259" sldId="275"/>
            <ac:spMk id="3" creationId="{00000000-0000-0000-0000-000000000000}"/>
          </ac:spMkLst>
        </pc:spChg>
      </pc:sldChg>
      <pc:sldChg chg="modSp mod modTransition">
        <pc:chgData name="- Side" userId="26dbc827d80e3c13" providerId="LiveId" clId="{A5901992-5136-44AA-B60F-70A6E6D8D15A}" dt="2020-08-24T07:14:07.052" v="5172"/>
        <pc:sldMkLst>
          <pc:docMk/>
          <pc:sldMk cId="3412047074" sldId="276"/>
        </pc:sldMkLst>
        <pc:spChg chg="mod">
          <ac:chgData name="- Side" userId="26dbc827d80e3c13" providerId="LiveId" clId="{A5901992-5136-44AA-B60F-70A6E6D8D15A}" dt="2020-08-24T01:16:07.120" v="80" actId="3062"/>
          <ac:spMkLst>
            <pc:docMk/>
            <pc:sldMk cId="3412047074" sldId="276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8-24T01:16:00.123" v="79" actId="2711"/>
          <ac:spMkLst>
            <pc:docMk/>
            <pc:sldMk cId="3412047074" sldId="276"/>
            <ac:spMk id="3" creationId="{00000000-0000-0000-0000-000000000000}"/>
          </ac:spMkLst>
        </pc:spChg>
      </pc:sldChg>
      <pc:sldChg chg="addSp delSp modSp mod modTransition modNotesTx">
        <pc:chgData name="- Side" userId="26dbc827d80e3c13" providerId="LiveId" clId="{A5901992-5136-44AA-B60F-70A6E6D8D15A}" dt="2020-08-25T00:19:45.882" v="5465"/>
        <pc:sldMkLst>
          <pc:docMk/>
          <pc:sldMk cId="2944432866" sldId="277"/>
        </pc:sldMkLst>
        <pc:spChg chg="mod">
          <ac:chgData name="- Side" userId="26dbc827d80e3c13" providerId="LiveId" clId="{A5901992-5136-44AA-B60F-70A6E6D8D15A}" dt="2020-08-24T06:53:32.469" v="5057" actId="20577"/>
          <ac:spMkLst>
            <pc:docMk/>
            <pc:sldMk cId="2944432866" sldId="277"/>
            <ac:spMk id="2" creationId="{00000000-0000-0000-0000-000000000000}"/>
          </ac:spMkLst>
        </pc:spChg>
        <pc:spChg chg="add del mod">
          <ac:chgData name="- Side" userId="26dbc827d80e3c13" providerId="LiveId" clId="{A5901992-5136-44AA-B60F-70A6E6D8D15A}" dt="2020-08-24T07:01:45.009" v="5058"/>
          <ac:spMkLst>
            <pc:docMk/>
            <pc:sldMk cId="2944432866" sldId="277"/>
            <ac:spMk id="4" creationId="{A67B34AF-50E1-4B6C-9F75-33B19599E9DC}"/>
          </ac:spMkLst>
        </pc:spChg>
        <pc:picChg chg="add mod">
          <ac:chgData name="- Side" userId="26dbc827d80e3c13" providerId="LiveId" clId="{A5901992-5136-44AA-B60F-70A6E6D8D15A}" dt="2020-08-24T07:01:46.506" v="5060" actId="962"/>
          <ac:picMkLst>
            <pc:docMk/>
            <pc:sldMk cId="2944432866" sldId="277"/>
            <ac:picMk id="6" creationId="{D5A8261E-EF01-478C-A8A9-75B688287CA5}"/>
          </ac:picMkLst>
        </pc:picChg>
        <pc:picChg chg="del mod">
          <ac:chgData name="- Side" userId="26dbc827d80e3c13" providerId="LiveId" clId="{A5901992-5136-44AA-B60F-70A6E6D8D15A}" dt="2020-08-24T06:53:19.383" v="5040" actId="478"/>
          <ac:picMkLst>
            <pc:docMk/>
            <pc:sldMk cId="2944432866" sldId="277"/>
            <ac:picMk id="7" creationId="{44F0CDD7-B08A-47C3-8045-28076A733570}"/>
          </ac:picMkLst>
        </pc:picChg>
      </pc:sldChg>
      <pc:sldChg chg="modSp mod modTransition modNotesTx">
        <pc:chgData name="- Side" userId="26dbc827d80e3c13" providerId="LiveId" clId="{A5901992-5136-44AA-B60F-70A6E6D8D15A}" dt="2020-08-25T00:21:07.650" v="5468"/>
        <pc:sldMkLst>
          <pc:docMk/>
          <pc:sldMk cId="3225335155" sldId="278"/>
        </pc:sldMkLst>
        <pc:spChg chg="mod">
          <ac:chgData name="- Side" userId="26dbc827d80e3c13" providerId="LiveId" clId="{A5901992-5136-44AA-B60F-70A6E6D8D15A}" dt="2020-08-24T01:17:12.407" v="88" actId="3062"/>
          <ac:spMkLst>
            <pc:docMk/>
            <pc:sldMk cId="3225335155" sldId="278"/>
            <ac:spMk id="2" creationId="{00000000-0000-0000-0000-000000000000}"/>
          </ac:spMkLst>
        </pc:spChg>
      </pc:sldChg>
      <pc:sldChg chg="addSp modSp mod modTransition modAnim modNotesTx">
        <pc:chgData name="- Side" userId="26dbc827d80e3c13" providerId="LiveId" clId="{A5901992-5136-44AA-B60F-70A6E6D8D15A}" dt="2020-08-25T00:21:28.835" v="5471"/>
        <pc:sldMkLst>
          <pc:docMk/>
          <pc:sldMk cId="1613486328" sldId="279"/>
        </pc:sldMkLst>
        <pc:spChg chg="mod">
          <ac:chgData name="- Side" userId="26dbc827d80e3c13" providerId="LiveId" clId="{A5901992-5136-44AA-B60F-70A6E6D8D15A}" dt="2020-08-24T01:17:18.192" v="89" actId="3062"/>
          <ac:spMkLst>
            <pc:docMk/>
            <pc:sldMk cId="1613486328" sldId="279"/>
            <ac:spMk id="2" creationId="{00000000-0000-0000-0000-000000000000}"/>
          </ac:spMkLst>
        </pc:spChg>
        <pc:picChg chg="add mod">
          <ac:chgData name="- Side" userId="26dbc827d80e3c13" providerId="LiveId" clId="{A5901992-5136-44AA-B60F-70A6E6D8D15A}" dt="2020-08-24T06:33:56.318" v="5036" actId="1076"/>
          <ac:picMkLst>
            <pc:docMk/>
            <pc:sldMk cId="1613486328" sldId="279"/>
            <ac:picMk id="7" creationId="{42922124-5476-47F6-B34C-0C299085C38C}"/>
          </ac:picMkLst>
        </pc:picChg>
      </pc:sldChg>
      <pc:sldChg chg="addSp modSp mod modTransition modShow modNotesTx">
        <pc:chgData name="- Side" userId="26dbc827d80e3c13" providerId="LiveId" clId="{A5901992-5136-44AA-B60F-70A6E6D8D15A}" dt="2020-08-25T00:21:34.562" v="5472"/>
        <pc:sldMkLst>
          <pc:docMk/>
          <pc:sldMk cId="2091643856" sldId="280"/>
        </pc:sldMkLst>
        <pc:spChg chg="mod">
          <ac:chgData name="- Side" userId="26dbc827d80e3c13" providerId="LiveId" clId="{A5901992-5136-44AA-B60F-70A6E6D8D15A}" dt="2020-08-24T01:17:33.649" v="90" actId="3062"/>
          <ac:spMkLst>
            <pc:docMk/>
            <pc:sldMk cId="2091643856" sldId="280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8-24T08:26:11.253" v="5224" actId="5793"/>
          <ac:spMkLst>
            <pc:docMk/>
            <pc:sldMk cId="2091643856" sldId="280"/>
            <ac:spMk id="7" creationId="{3B5DAC5E-BBEB-4BDF-BE47-F3D899153362}"/>
          </ac:spMkLst>
        </pc:spChg>
        <pc:picChg chg="add mod">
          <ac:chgData name="- Side" userId="26dbc827d80e3c13" providerId="LiveId" clId="{A5901992-5136-44AA-B60F-70A6E6D8D15A}" dt="2020-08-24T08:26:16.964" v="5225" actId="1076"/>
          <ac:picMkLst>
            <pc:docMk/>
            <pc:sldMk cId="2091643856" sldId="280"/>
            <ac:picMk id="8" creationId="{7613C3DF-8087-405A-B5CA-E48FBD42BB87}"/>
          </ac:picMkLst>
        </pc:picChg>
        <pc:cxnChg chg="mod">
          <ac:chgData name="- Side" userId="26dbc827d80e3c13" providerId="LiveId" clId="{A5901992-5136-44AA-B60F-70A6E6D8D15A}" dt="2020-08-24T08:26:03.790" v="5207" actId="1076"/>
          <ac:cxnSpMkLst>
            <pc:docMk/>
            <pc:sldMk cId="2091643856" sldId="280"/>
            <ac:cxnSpMk id="6" creationId="{CB36A619-371D-4132-B8B5-9C3365AA2105}"/>
          </ac:cxnSpMkLst>
        </pc:cxnChg>
      </pc:sldChg>
      <pc:sldChg chg="modSp mod modTransition modNotesTx">
        <pc:chgData name="- Side" userId="26dbc827d80e3c13" providerId="LiveId" clId="{A5901992-5136-44AA-B60F-70A6E6D8D15A}" dt="2020-08-25T00:21:41.025" v="5473"/>
        <pc:sldMkLst>
          <pc:docMk/>
          <pc:sldMk cId="4154394347" sldId="281"/>
        </pc:sldMkLst>
        <pc:spChg chg="mod">
          <ac:chgData name="- Side" userId="26dbc827d80e3c13" providerId="LiveId" clId="{A5901992-5136-44AA-B60F-70A6E6D8D15A}" dt="2020-08-24T01:17:43.287" v="91" actId="3062"/>
          <ac:spMkLst>
            <pc:docMk/>
            <pc:sldMk cId="4154394347" sldId="281"/>
            <ac:spMk id="2" creationId="{00000000-0000-0000-0000-000000000000}"/>
          </ac:spMkLst>
        </pc:spChg>
      </pc:sldChg>
      <pc:sldChg chg="modSp mod modTransition modNotesTx">
        <pc:chgData name="- Side" userId="26dbc827d80e3c13" providerId="LiveId" clId="{A5901992-5136-44AA-B60F-70A6E6D8D15A}" dt="2020-08-25T00:21:47.188" v="5474"/>
        <pc:sldMkLst>
          <pc:docMk/>
          <pc:sldMk cId="1640103969" sldId="282"/>
        </pc:sldMkLst>
        <pc:spChg chg="mod">
          <ac:chgData name="- Side" userId="26dbc827d80e3c13" providerId="LiveId" clId="{A5901992-5136-44AA-B60F-70A6E6D8D15A}" dt="2020-08-24T01:17:47.959" v="92" actId="3062"/>
          <ac:spMkLst>
            <pc:docMk/>
            <pc:sldMk cId="1640103969" sldId="282"/>
            <ac:spMk id="2" creationId="{00000000-0000-0000-0000-000000000000}"/>
          </ac:spMkLst>
        </pc:spChg>
      </pc:sldChg>
      <pc:sldChg chg="modSp mod modTransition modNotesTx">
        <pc:chgData name="- Side" userId="26dbc827d80e3c13" providerId="LiveId" clId="{A5901992-5136-44AA-B60F-70A6E6D8D15A}" dt="2020-08-25T00:22:07.776" v="5478"/>
        <pc:sldMkLst>
          <pc:docMk/>
          <pc:sldMk cId="3911937741" sldId="283"/>
        </pc:sldMkLst>
        <pc:spChg chg="mod">
          <ac:chgData name="- Side" userId="26dbc827d80e3c13" providerId="LiveId" clId="{A5901992-5136-44AA-B60F-70A6E6D8D15A}" dt="2020-08-24T01:18:07.846" v="96" actId="3062"/>
          <ac:spMkLst>
            <pc:docMk/>
            <pc:sldMk cId="3911937741" sldId="283"/>
            <ac:spMk id="2" creationId="{00000000-0000-0000-0000-000000000000}"/>
          </ac:spMkLst>
        </pc:spChg>
      </pc:sldChg>
      <pc:sldChg chg="addSp modSp mod modTransition modNotesTx">
        <pc:chgData name="- Side" userId="26dbc827d80e3c13" providerId="LiveId" clId="{A5901992-5136-44AA-B60F-70A6E6D8D15A}" dt="2020-09-01T01:43:53.146" v="5484" actId="164"/>
        <pc:sldMkLst>
          <pc:docMk/>
          <pc:sldMk cId="2835805397" sldId="284"/>
        </pc:sldMkLst>
        <pc:spChg chg="mod">
          <ac:chgData name="- Side" userId="26dbc827d80e3c13" providerId="LiveId" clId="{A5901992-5136-44AA-B60F-70A6E6D8D15A}" dt="2020-08-24T01:18:15.460" v="97" actId="3062"/>
          <ac:spMkLst>
            <pc:docMk/>
            <pc:sldMk cId="2835805397" sldId="284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9-01T01:43:53.146" v="5484" actId="164"/>
          <ac:spMkLst>
            <pc:docMk/>
            <pc:sldMk cId="2835805397" sldId="284"/>
            <ac:spMk id="3" creationId="{0A1AE3F4-0F2A-4D3A-809E-48171F884FC7}"/>
          </ac:spMkLst>
        </pc:spChg>
        <pc:grpChg chg="add mod">
          <ac:chgData name="- Side" userId="26dbc827d80e3c13" providerId="LiveId" clId="{A5901992-5136-44AA-B60F-70A6E6D8D15A}" dt="2020-09-01T01:43:53.146" v="5484" actId="164"/>
          <ac:grpSpMkLst>
            <pc:docMk/>
            <pc:sldMk cId="2835805397" sldId="284"/>
            <ac:grpSpMk id="4" creationId="{A4F3A883-1D52-42A1-BF54-6CAEA9BBD6E2}"/>
          </ac:grpSpMkLst>
        </pc:grpChg>
        <pc:picChg chg="mod">
          <ac:chgData name="- Side" userId="26dbc827d80e3c13" providerId="LiveId" clId="{A5901992-5136-44AA-B60F-70A6E6D8D15A}" dt="2020-09-01T01:43:53.146" v="5484" actId="164"/>
          <ac:picMkLst>
            <pc:docMk/>
            <pc:sldMk cId="2835805397" sldId="284"/>
            <ac:picMk id="7" creationId="{30E38E6B-7735-4CB6-9780-15828B33A735}"/>
          </ac:picMkLst>
        </pc:picChg>
        <pc:picChg chg="mod">
          <ac:chgData name="- Side" userId="26dbc827d80e3c13" providerId="LiveId" clId="{A5901992-5136-44AA-B60F-70A6E6D8D15A}" dt="2020-09-01T01:43:53.146" v="5484" actId="164"/>
          <ac:picMkLst>
            <pc:docMk/>
            <pc:sldMk cId="2835805397" sldId="284"/>
            <ac:picMk id="8" creationId="{04F4379C-DC23-45DE-B29A-A1F2BFACC078}"/>
          </ac:picMkLst>
        </pc:picChg>
        <pc:cxnChg chg="mod">
          <ac:chgData name="- Side" userId="26dbc827d80e3c13" providerId="LiveId" clId="{A5901992-5136-44AA-B60F-70A6E6D8D15A}" dt="2020-09-01T01:43:53.146" v="5484" actId="164"/>
          <ac:cxnSpMkLst>
            <pc:docMk/>
            <pc:sldMk cId="2835805397" sldId="284"/>
            <ac:cxnSpMk id="6" creationId="{CB36A619-371D-4132-B8B5-9C3365AA2105}"/>
          </ac:cxnSpMkLst>
        </pc:cxnChg>
      </pc:sldChg>
      <pc:sldChg chg="addSp modSp mod ord modTransition modNotesTx">
        <pc:chgData name="- Side" userId="26dbc827d80e3c13" providerId="LiveId" clId="{A5901992-5136-44AA-B60F-70A6E6D8D15A}" dt="2020-09-01T01:32:24.303" v="5481" actId="164"/>
        <pc:sldMkLst>
          <pc:docMk/>
          <pc:sldMk cId="3841163612" sldId="285"/>
        </pc:sldMkLst>
        <pc:spChg chg="mod">
          <ac:chgData name="- Side" userId="26dbc827d80e3c13" providerId="LiveId" clId="{A5901992-5136-44AA-B60F-70A6E6D8D15A}" dt="2020-08-24T01:17:58.838" v="94" actId="3062"/>
          <ac:spMkLst>
            <pc:docMk/>
            <pc:sldMk cId="3841163612" sldId="285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9-01T01:32:24.303" v="5481" actId="164"/>
          <ac:spMkLst>
            <pc:docMk/>
            <pc:sldMk cId="3841163612" sldId="285"/>
            <ac:spMk id="3" creationId="{0A1AE3F4-0F2A-4D3A-809E-48171F884FC7}"/>
          </ac:spMkLst>
        </pc:spChg>
        <pc:grpChg chg="add mod">
          <ac:chgData name="- Side" userId="26dbc827d80e3c13" providerId="LiveId" clId="{A5901992-5136-44AA-B60F-70A6E6D8D15A}" dt="2020-09-01T01:32:24.303" v="5481" actId="164"/>
          <ac:grpSpMkLst>
            <pc:docMk/>
            <pc:sldMk cId="3841163612" sldId="285"/>
            <ac:grpSpMk id="4" creationId="{4DFB7E1E-2773-4438-BEC9-157DB313D998}"/>
          </ac:grpSpMkLst>
        </pc:grpChg>
        <pc:picChg chg="mod">
          <ac:chgData name="- Side" userId="26dbc827d80e3c13" providerId="LiveId" clId="{A5901992-5136-44AA-B60F-70A6E6D8D15A}" dt="2020-09-01T01:32:24.303" v="5481" actId="164"/>
          <ac:picMkLst>
            <pc:docMk/>
            <pc:sldMk cId="3841163612" sldId="285"/>
            <ac:picMk id="5" creationId="{C07CEB18-167D-4E7B-9BF3-350E1D4CE39B}"/>
          </ac:picMkLst>
        </pc:picChg>
        <pc:picChg chg="mod">
          <ac:chgData name="- Side" userId="26dbc827d80e3c13" providerId="LiveId" clId="{A5901992-5136-44AA-B60F-70A6E6D8D15A}" dt="2020-09-01T01:32:24.303" v="5481" actId="164"/>
          <ac:picMkLst>
            <pc:docMk/>
            <pc:sldMk cId="3841163612" sldId="285"/>
            <ac:picMk id="7" creationId="{30E38E6B-7735-4CB6-9780-15828B33A735}"/>
          </ac:picMkLst>
        </pc:picChg>
        <pc:cxnChg chg="mod">
          <ac:chgData name="- Side" userId="26dbc827d80e3c13" providerId="LiveId" clId="{A5901992-5136-44AA-B60F-70A6E6D8D15A}" dt="2020-09-01T01:32:24.303" v="5481" actId="164"/>
          <ac:cxnSpMkLst>
            <pc:docMk/>
            <pc:sldMk cId="3841163612" sldId="285"/>
            <ac:cxnSpMk id="6" creationId="{CB36A619-371D-4132-B8B5-9C3365AA2105}"/>
          </ac:cxnSpMkLst>
        </pc:cxnChg>
      </pc:sldChg>
      <pc:sldChg chg="addSp modSp mod modTransition modNotesTx">
        <pc:chgData name="- Side" userId="26dbc827d80e3c13" providerId="LiveId" clId="{A5901992-5136-44AA-B60F-70A6E6D8D15A}" dt="2020-09-01T01:36:55.660" v="5482" actId="164"/>
        <pc:sldMkLst>
          <pc:docMk/>
          <pc:sldMk cId="3601154680" sldId="286"/>
        </pc:sldMkLst>
        <pc:spChg chg="mod">
          <ac:chgData name="- Side" userId="26dbc827d80e3c13" providerId="LiveId" clId="{A5901992-5136-44AA-B60F-70A6E6D8D15A}" dt="2020-08-24T01:17:52.742" v="93" actId="3062"/>
          <ac:spMkLst>
            <pc:docMk/>
            <pc:sldMk cId="3601154680" sldId="286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9-01T01:36:55.660" v="5482" actId="164"/>
          <ac:spMkLst>
            <pc:docMk/>
            <pc:sldMk cId="3601154680" sldId="286"/>
            <ac:spMk id="3" creationId="{0A1AE3F4-0F2A-4D3A-809E-48171F884FC7}"/>
          </ac:spMkLst>
        </pc:spChg>
        <pc:grpChg chg="add mod">
          <ac:chgData name="- Side" userId="26dbc827d80e3c13" providerId="LiveId" clId="{A5901992-5136-44AA-B60F-70A6E6D8D15A}" dt="2020-09-01T01:36:55.660" v="5482" actId="164"/>
          <ac:grpSpMkLst>
            <pc:docMk/>
            <pc:sldMk cId="3601154680" sldId="286"/>
            <ac:grpSpMk id="4" creationId="{78C4B20D-FA4E-4578-AD80-7A2DC57B255D}"/>
          </ac:grpSpMkLst>
        </pc:grpChg>
        <pc:picChg chg="mod">
          <ac:chgData name="- Side" userId="26dbc827d80e3c13" providerId="LiveId" clId="{A5901992-5136-44AA-B60F-70A6E6D8D15A}" dt="2020-09-01T01:36:55.660" v="5482" actId="164"/>
          <ac:picMkLst>
            <pc:docMk/>
            <pc:sldMk cId="3601154680" sldId="286"/>
            <ac:picMk id="7" creationId="{30E38E6B-7735-4CB6-9780-15828B33A735}"/>
          </ac:picMkLst>
        </pc:picChg>
        <pc:picChg chg="mod">
          <ac:chgData name="- Side" userId="26dbc827d80e3c13" providerId="LiveId" clId="{A5901992-5136-44AA-B60F-70A6E6D8D15A}" dt="2020-09-01T01:36:55.660" v="5482" actId="164"/>
          <ac:picMkLst>
            <pc:docMk/>
            <pc:sldMk cId="3601154680" sldId="286"/>
            <ac:picMk id="13" creationId="{6B829019-92C3-4F5B-9509-5A1BAE20AF9B}"/>
          </ac:picMkLst>
        </pc:picChg>
        <pc:cxnChg chg="mod">
          <ac:chgData name="- Side" userId="26dbc827d80e3c13" providerId="LiveId" clId="{A5901992-5136-44AA-B60F-70A6E6D8D15A}" dt="2020-09-01T01:36:55.660" v="5482" actId="164"/>
          <ac:cxnSpMkLst>
            <pc:docMk/>
            <pc:sldMk cId="3601154680" sldId="286"/>
            <ac:cxnSpMk id="6" creationId="{CB36A619-371D-4132-B8B5-9C3365AA2105}"/>
          </ac:cxnSpMkLst>
        </pc:cxnChg>
      </pc:sldChg>
      <pc:sldChg chg="addSp modSp mod modTransition modNotesTx">
        <pc:chgData name="- Side" userId="26dbc827d80e3c13" providerId="LiveId" clId="{A5901992-5136-44AA-B60F-70A6E6D8D15A}" dt="2020-09-01T01:39:01.536" v="5483" actId="164"/>
        <pc:sldMkLst>
          <pc:docMk/>
          <pc:sldMk cId="2629931062" sldId="287"/>
        </pc:sldMkLst>
        <pc:spChg chg="mod">
          <ac:chgData name="- Side" userId="26dbc827d80e3c13" providerId="LiveId" clId="{A5901992-5136-44AA-B60F-70A6E6D8D15A}" dt="2020-08-24T01:18:03.231" v="95" actId="3062"/>
          <ac:spMkLst>
            <pc:docMk/>
            <pc:sldMk cId="2629931062" sldId="287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9-01T01:39:01.536" v="5483" actId="164"/>
          <ac:spMkLst>
            <pc:docMk/>
            <pc:sldMk cId="2629931062" sldId="287"/>
            <ac:spMk id="3" creationId="{0A1AE3F4-0F2A-4D3A-809E-48171F884FC7}"/>
          </ac:spMkLst>
        </pc:spChg>
        <pc:grpChg chg="add mod">
          <ac:chgData name="- Side" userId="26dbc827d80e3c13" providerId="LiveId" clId="{A5901992-5136-44AA-B60F-70A6E6D8D15A}" dt="2020-09-01T01:39:01.536" v="5483" actId="164"/>
          <ac:grpSpMkLst>
            <pc:docMk/>
            <pc:sldMk cId="2629931062" sldId="287"/>
            <ac:grpSpMk id="4" creationId="{A5CF037E-42FA-4907-90AF-26E0A7E95E3C}"/>
          </ac:grpSpMkLst>
        </pc:grpChg>
        <pc:picChg chg="mod">
          <ac:chgData name="- Side" userId="26dbc827d80e3c13" providerId="LiveId" clId="{A5901992-5136-44AA-B60F-70A6E6D8D15A}" dt="2020-09-01T01:39:01.536" v="5483" actId="164"/>
          <ac:picMkLst>
            <pc:docMk/>
            <pc:sldMk cId="2629931062" sldId="287"/>
            <ac:picMk id="8" creationId="{8338978B-74E9-4A46-ADFB-DE29092E994D}"/>
          </ac:picMkLst>
        </pc:picChg>
        <pc:picChg chg="mod">
          <ac:chgData name="- Side" userId="26dbc827d80e3c13" providerId="LiveId" clId="{A5901992-5136-44AA-B60F-70A6E6D8D15A}" dt="2020-09-01T01:39:01.536" v="5483" actId="164"/>
          <ac:picMkLst>
            <pc:docMk/>
            <pc:sldMk cId="2629931062" sldId="287"/>
            <ac:picMk id="12" creationId="{54C01501-841D-48DB-8B73-161625FD731A}"/>
          </ac:picMkLst>
        </pc:picChg>
        <pc:cxnChg chg="mod">
          <ac:chgData name="- Side" userId="26dbc827d80e3c13" providerId="LiveId" clId="{A5901992-5136-44AA-B60F-70A6E6D8D15A}" dt="2020-09-01T01:39:01.536" v="5483" actId="164"/>
          <ac:cxnSpMkLst>
            <pc:docMk/>
            <pc:sldMk cId="2629931062" sldId="287"/>
            <ac:cxnSpMk id="6" creationId="{CB36A619-371D-4132-B8B5-9C3365AA2105}"/>
          </ac:cxnSpMkLst>
        </pc:cxnChg>
      </pc:sldChg>
      <pc:sldChg chg="addSp modSp mod modTransition modNotesTx">
        <pc:chgData name="- Side" userId="26dbc827d80e3c13" providerId="LiveId" clId="{A5901992-5136-44AA-B60F-70A6E6D8D15A}" dt="2020-08-25T00:18:55.278" v="5461"/>
        <pc:sldMkLst>
          <pc:docMk/>
          <pc:sldMk cId="228184391" sldId="288"/>
        </pc:sldMkLst>
        <pc:spChg chg="mod">
          <ac:chgData name="- Side" userId="26dbc827d80e3c13" providerId="LiveId" clId="{A5901992-5136-44AA-B60F-70A6E6D8D15A}" dt="2020-08-24T04:08:49.851" v="1617" actId="20577"/>
          <ac:spMkLst>
            <pc:docMk/>
            <pc:sldMk cId="228184391" sldId="288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8-24T04:05:59.285" v="1602"/>
          <ac:spMkLst>
            <pc:docMk/>
            <pc:sldMk cId="228184391" sldId="288"/>
            <ac:spMk id="5" creationId="{9EB16335-08FA-4916-B0A3-8EA735B38EDD}"/>
          </ac:spMkLst>
        </pc:spChg>
        <pc:picChg chg="add mod">
          <ac:chgData name="- Side" userId="26dbc827d80e3c13" providerId="LiveId" clId="{A5901992-5136-44AA-B60F-70A6E6D8D15A}" dt="2020-08-24T02:20:27.038" v="330" actId="688"/>
          <ac:picMkLst>
            <pc:docMk/>
            <pc:sldMk cId="228184391" sldId="288"/>
            <ac:picMk id="3" creationId="{3716AE39-E7F1-43B7-8185-1B8D3B9D76CB}"/>
          </ac:picMkLst>
        </pc:picChg>
      </pc:sldChg>
      <pc:sldChg chg="addSp delSp modSp add mod modTransition modNotesTx">
        <pc:chgData name="- Side" userId="26dbc827d80e3c13" providerId="LiveId" clId="{A5901992-5136-44AA-B60F-70A6E6D8D15A}" dt="2020-08-25T00:22:18.337" v="5480"/>
        <pc:sldMkLst>
          <pc:docMk/>
          <pc:sldMk cId="608208007" sldId="289"/>
        </pc:sldMkLst>
        <pc:spChg chg="mod">
          <ac:chgData name="- Side" userId="26dbc827d80e3c13" providerId="LiveId" clId="{A5901992-5136-44AA-B60F-70A6E6D8D15A}" dt="2020-08-24T03:57:59.866" v="1080"/>
          <ac:spMkLst>
            <pc:docMk/>
            <pc:sldMk cId="608208007" sldId="289"/>
            <ac:spMk id="2" creationId="{00000000-0000-0000-0000-000000000000}"/>
          </ac:spMkLst>
        </pc:spChg>
        <pc:spChg chg="mod">
          <ac:chgData name="- Side" userId="26dbc827d80e3c13" providerId="LiveId" clId="{A5901992-5136-44AA-B60F-70A6E6D8D15A}" dt="2020-08-24T03:58:17.875" v="1085" actId="1036"/>
          <ac:spMkLst>
            <pc:docMk/>
            <pc:sldMk cId="608208007" sldId="289"/>
            <ac:spMk id="3" creationId="{0A1AE3F4-0F2A-4D3A-809E-48171F884FC7}"/>
          </ac:spMkLst>
        </pc:spChg>
        <pc:spChg chg="add del mod">
          <ac:chgData name="- Side" userId="26dbc827d80e3c13" providerId="LiveId" clId="{A5901992-5136-44AA-B60F-70A6E6D8D15A}" dt="2020-08-24T08:27:06.196" v="5228"/>
          <ac:spMkLst>
            <pc:docMk/>
            <pc:sldMk cId="608208007" sldId="289"/>
            <ac:spMk id="9" creationId="{B0E6AC5A-3AD9-47B0-B58A-1F73341A2239}"/>
          </ac:spMkLst>
        </pc:spChg>
        <pc:picChg chg="del">
          <ac:chgData name="- Side" userId="26dbc827d80e3c13" providerId="LiveId" clId="{A5901992-5136-44AA-B60F-70A6E6D8D15A}" dt="2020-08-24T03:57:08.835" v="1045" actId="478"/>
          <ac:picMkLst>
            <pc:docMk/>
            <pc:sldMk cId="608208007" sldId="289"/>
            <ac:picMk id="8" creationId="{04F4379C-DC23-45DE-B29A-A1F2BFACC078}"/>
          </ac:picMkLst>
        </pc:picChg>
        <pc:picChg chg="add mod">
          <ac:chgData name="- Side" userId="26dbc827d80e3c13" providerId="LiveId" clId="{A5901992-5136-44AA-B60F-70A6E6D8D15A}" dt="2020-08-24T08:27:19.091" v="5233" actId="1076"/>
          <ac:picMkLst>
            <pc:docMk/>
            <pc:sldMk cId="608208007" sldId="289"/>
            <ac:picMk id="14" creationId="{9E125003-5319-4461-B26E-F509A9ADC8A5}"/>
          </ac:picMkLst>
        </pc:picChg>
        <pc:cxnChg chg="mod">
          <ac:chgData name="- Side" userId="26dbc827d80e3c13" providerId="LiveId" clId="{A5901992-5136-44AA-B60F-70A6E6D8D15A}" dt="2020-08-24T03:58:22.666" v="1086" actId="14100"/>
          <ac:cxnSpMkLst>
            <pc:docMk/>
            <pc:sldMk cId="608208007" sldId="289"/>
            <ac:cxnSpMk id="6" creationId="{CB36A619-371D-4132-B8B5-9C3365AA2105}"/>
          </ac:cxnSpMkLst>
        </pc:cxnChg>
      </pc:sldChg>
      <pc:sldChg chg="addSp delSp modSp add mod modTransition">
        <pc:chgData name="- Side" userId="26dbc827d80e3c13" providerId="LiveId" clId="{A5901992-5136-44AA-B60F-70A6E6D8D15A}" dt="2020-08-24T07:14:07.052" v="5172"/>
        <pc:sldMkLst>
          <pc:docMk/>
          <pc:sldMk cId="47470295" sldId="290"/>
        </pc:sldMkLst>
        <pc:graphicFrameChg chg="mod modGraphic">
          <ac:chgData name="- Side" userId="26dbc827d80e3c13" providerId="LiveId" clId="{A5901992-5136-44AA-B60F-70A6E6D8D15A}" dt="2020-08-24T06:14:17.209" v="5021" actId="14734"/>
          <ac:graphicFrameMkLst>
            <pc:docMk/>
            <pc:sldMk cId="47470295" sldId="290"/>
            <ac:graphicFrameMk id="5" creationId="{2343107C-D129-4D9D-8075-B9984A2430A4}"/>
          </ac:graphicFrameMkLst>
        </pc:graphicFrameChg>
        <pc:picChg chg="del">
          <ac:chgData name="- Side" userId="26dbc827d80e3c13" providerId="LiveId" clId="{A5901992-5136-44AA-B60F-70A6E6D8D15A}" dt="2020-08-24T06:08:55.765" v="4795" actId="478"/>
          <ac:picMkLst>
            <pc:docMk/>
            <pc:sldMk cId="47470295" sldId="290"/>
            <ac:picMk id="4" creationId="{A6101F6B-CE7E-4003-8BA0-DA4937F90908}"/>
          </ac:picMkLst>
        </pc:picChg>
        <pc:picChg chg="add mod">
          <ac:chgData name="- Side" userId="26dbc827d80e3c13" providerId="LiveId" clId="{A5901992-5136-44AA-B60F-70A6E6D8D15A}" dt="2020-08-24T06:15:12.424" v="5029" actId="1076"/>
          <ac:picMkLst>
            <pc:docMk/>
            <pc:sldMk cId="47470295" sldId="290"/>
            <ac:picMk id="6" creationId="{444146EC-DDF4-4E24-B315-63F0D301F448}"/>
          </ac:picMkLst>
        </pc:picChg>
        <pc:picChg chg="del">
          <ac:chgData name="- Side" userId="26dbc827d80e3c13" providerId="LiveId" clId="{A5901992-5136-44AA-B60F-70A6E6D8D15A}" dt="2020-08-24T06:08:56.498" v="4796" actId="478"/>
          <ac:picMkLst>
            <pc:docMk/>
            <pc:sldMk cId="47470295" sldId="290"/>
            <ac:picMk id="7" creationId="{F51CF3D8-3891-4E73-9D9F-807173D0EE93}"/>
          </ac:picMkLst>
        </pc:picChg>
        <pc:picChg chg="add mod modCrop">
          <ac:chgData name="- Side" userId="26dbc827d80e3c13" providerId="LiveId" clId="{A5901992-5136-44AA-B60F-70A6E6D8D15A}" dt="2020-08-24T06:15:10.954" v="5028" actId="1076"/>
          <ac:picMkLst>
            <pc:docMk/>
            <pc:sldMk cId="47470295" sldId="290"/>
            <ac:picMk id="9" creationId="{774D07DB-7925-4FB8-B4A7-7FF4C785A0D5}"/>
          </ac:picMkLst>
        </pc:picChg>
        <pc:picChg chg="add mod">
          <ac:chgData name="- Side" userId="26dbc827d80e3c13" providerId="LiveId" clId="{A5901992-5136-44AA-B60F-70A6E6D8D15A}" dt="2020-08-24T06:14:51.636" v="5025"/>
          <ac:picMkLst>
            <pc:docMk/>
            <pc:sldMk cId="47470295" sldId="290"/>
            <ac:picMk id="11" creationId="{F8F2D697-27C7-4D64-8E9D-060C6326E67C}"/>
          </ac:picMkLst>
        </pc:picChg>
        <pc:picChg chg="del">
          <ac:chgData name="- Side" userId="26dbc827d80e3c13" providerId="LiveId" clId="{A5901992-5136-44AA-B60F-70A6E6D8D15A}" dt="2020-08-24T06:08:57.077" v="4797" actId="478"/>
          <ac:picMkLst>
            <pc:docMk/>
            <pc:sldMk cId="47470295" sldId="290"/>
            <ac:picMk id="19" creationId="{36515D25-B0EC-4E1B-A5CB-27389C784375}"/>
          </ac:picMkLst>
        </pc:picChg>
        <pc:picChg chg="del">
          <ac:chgData name="- Side" userId="26dbc827d80e3c13" providerId="LiveId" clId="{A5901992-5136-44AA-B60F-70A6E6D8D15A}" dt="2020-08-24T06:08:57.709" v="4798" actId="478"/>
          <ac:picMkLst>
            <pc:docMk/>
            <pc:sldMk cId="47470295" sldId="290"/>
            <ac:picMk id="21" creationId="{3CF21656-C964-4661-9D0F-E92FC953D2C6}"/>
          </ac:picMkLst>
        </pc:picChg>
        <pc:picChg chg="del">
          <ac:chgData name="- Side" userId="26dbc827d80e3c13" providerId="LiveId" clId="{A5901992-5136-44AA-B60F-70A6E6D8D15A}" dt="2020-08-24T06:08:54.220" v="4794" actId="478"/>
          <ac:picMkLst>
            <pc:docMk/>
            <pc:sldMk cId="47470295" sldId="290"/>
            <ac:picMk id="23" creationId="{6DFEBCE4-E39F-45EF-80FF-ED510DE78D14}"/>
          </ac:picMkLst>
        </pc:picChg>
      </pc:sldChg>
      <pc:sldChg chg="addSp delSp modSp new del mod">
        <pc:chgData name="- Side" userId="26dbc827d80e3c13" providerId="LiveId" clId="{A5901992-5136-44AA-B60F-70A6E6D8D15A}" dt="2020-08-24T04:08:38.472" v="1612" actId="47"/>
        <pc:sldMkLst>
          <pc:docMk/>
          <pc:sldMk cId="3864792972" sldId="290"/>
        </pc:sldMkLst>
        <pc:spChg chg="del">
          <ac:chgData name="- Side" userId="26dbc827d80e3c13" providerId="LiveId" clId="{A5901992-5136-44AA-B60F-70A6E6D8D15A}" dt="2020-08-24T04:07:52.927" v="1604"/>
          <ac:spMkLst>
            <pc:docMk/>
            <pc:sldMk cId="3864792972" sldId="290"/>
            <ac:spMk id="3" creationId="{9FBF5E08-5606-4B09-94BC-50D3EA4C3FD0}"/>
          </ac:spMkLst>
        </pc:spChg>
        <pc:picChg chg="add mod modCrop">
          <ac:chgData name="- Side" userId="26dbc827d80e3c13" providerId="LiveId" clId="{A5901992-5136-44AA-B60F-70A6E6D8D15A}" dt="2020-08-24T04:08:30.280" v="1611" actId="1076"/>
          <ac:picMkLst>
            <pc:docMk/>
            <pc:sldMk cId="3864792972" sldId="290"/>
            <ac:picMk id="4" creationId="{1D999274-2FF8-456F-97EA-15EF19D8E343}"/>
          </ac:picMkLst>
        </pc:picChg>
      </pc:sldChg>
      <pc:sldChg chg="add ord modTransition modNotesTx">
        <pc:chgData name="- Side" userId="26dbc827d80e3c13" providerId="LiveId" clId="{A5901992-5136-44AA-B60F-70A6E6D8D15A}" dt="2020-08-25T00:19:49.455" v="5466"/>
        <pc:sldMkLst>
          <pc:docMk/>
          <pc:sldMk cId="1904478616" sldId="291"/>
        </pc:sldMkLst>
      </pc:sldChg>
      <pc:sldChg chg="addSp delSp modSp add del mod modTransition setBg modAnim">
        <pc:chgData name="- Side" userId="26dbc827d80e3c13" providerId="LiveId" clId="{A5901992-5136-44AA-B60F-70A6E6D8D15A}" dt="2020-08-24T07:20:42.317" v="5181" actId="47"/>
        <pc:sldMkLst>
          <pc:docMk/>
          <pc:sldMk cId="2012664902" sldId="292"/>
        </pc:sldMkLst>
        <pc:spChg chg="mod ord">
          <ac:chgData name="- Side" userId="26dbc827d80e3c13" providerId="LiveId" clId="{A5901992-5136-44AA-B60F-70A6E6D8D15A}" dt="2020-08-24T07:05:43.628" v="5122" actId="26606"/>
          <ac:spMkLst>
            <pc:docMk/>
            <pc:sldMk cId="2012664902" sldId="292"/>
            <ac:spMk id="2" creationId="{00000000-0000-0000-0000-000000000000}"/>
          </ac:spMkLst>
        </pc:spChg>
        <pc:spChg chg="add del mod">
          <ac:chgData name="- Side" userId="26dbc827d80e3c13" providerId="LiveId" clId="{A5901992-5136-44AA-B60F-70A6E6D8D15A}" dt="2020-08-24T07:04:50.804" v="5094"/>
          <ac:spMkLst>
            <pc:docMk/>
            <pc:sldMk cId="2012664902" sldId="292"/>
            <ac:spMk id="4" creationId="{8A65E2DF-5B16-4DB1-AD86-6A1F8D500CAD}"/>
          </ac:spMkLst>
        </pc:spChg>
        <pc:spChg chg="add del">
          <ac:chgData name="- Side" userId="26dbc827d80e3c13" providerId="LiveId" clId="{A5901992-5136-44AA-B60F-70A6E6D8D15A}" dt="2020-08-24T07:05:29.964" v="5106" actId="26606"/>
          <ac:spMkLst>
            <pc:docMk/>
            <pc:sldMk cId="2012664902" sldId="292"/>
            <ac:spMk id="13" creationId="{614141FC-8189-47F8-821A-FC9A4E91E039}"/>
          </ac:spMkLst>
        </pc:spChg>
        <pc:spChg chg="add del">
          <ac:chgData name="- Side" userId="26dbc827d80e3c13" providerId="LiveId" clId="{A5901992-5136-44AA-B60F-70A6E6D8D15A}" dt="2020-08-24T07:05:29.964" v="5106" actId="26606"/>
          <ac:spMkLst>
            <pc:docMk/>
            <pc:sldMk cId="2012664902" sldId="292"/>
            <ac:spMk id="15" creationId="{B9114143-3EA7-4A64-82CB-B3E91E79C52A}"/>
          </ac:spMkLst>
        </pc:spChg>
        <pc:spChg chg="add del">
          <ac:chgData name="- Side" userId="26dbc827d80e3c13" providerId="LiveId" clId="{A5901992-5136-44AA-B60F-70A6E6D8D15A}" dt="2020-08-24T07:05:18.714" v="5104" actId="26606"/>
          <ac:spMkLst>
            <pc:docMk/>
            <pc:sldMk cId="2012664902" sldId="292"/>
            <ac:spMk id="16" creationId="{4351DFE5-F63D-4BE0-BDA9-E3EB88F01AA5}"/>
          </ac:spMkLst>
        </pc:spChg>
        <pc:spChg chg="add del">
          <ac:chgData name="- Side" userId="26dbc827d80e3c13" providerId="LiveId" clId="{A5901992-5136-44AA-B60F-70A6E6D8D15A}" dt="2020-08-24T07:05:29.964" v="5106" actId="26606"/>
          <ac:spMkLst>
            <pc:docMk/>
            <pc:sldMk cId="2012664902" sldId="292"/>
            <ac:spMk id="20" creationId="{C062E60F-5CD4-4268-8359-8076634680E5}"/>
          </ac:spMkLst>
        </pc:spChg>
        <pc:spChg chg="add del">
          <ac:chgData name="- Side" userId="26dbc827d80e3c13" providerId="LiveId" clId="{A5901992-5136-44AA-B60F-70A6E6D8D15A}" dt="2020-08-24T07:05:29.964" v="5106" actId="26606"/>
          <ac:spMkLst>
            <pc:docMk/>
            <pc:sldMk cId="2012664902" sldId="292"/>
            <ac:spMk id="22" creationId="{BB341EC3-1810-4D33-BA3F-E2D0AA0ECFB6}"/>
          </ac:spMkLst>
        </pc:spChg>
        <pc:spChg chg="add del">
          <ac:chgData name="- Side" userId="26dbc827d80e3c13" providerId="LiveId" clId="{A5901992-5136-44AA-B60F-70A6E6D8D15A}" dt="2020-08-24T07:05:29.964" v="5106" actId="26606"/>
          <ac:spMkLst>
            <pc:docMk/>
            <pc:sldMk cId="2012664902" sldId="292"/>
            <ac:spMk id="24" creationId="{10127CDE-2B99-47A8-BB3C-7D17519105E0}"/>
          </ac:spMkLst>
        </pc:spChg>
        <pc:spChg chg="add del">
          <ac:chgData name="- Side" userId="26dbc827d80e3c13" providerId="LiveId" clId="{A5901992-5136-44AA-B60F-70A6E6D8D15A}" dt="2020-08-24T07:05:32.982" v="5108" actId="26606"/>
          <ac:spMkLst>
            <pc:docMk/>
            <pc:sldMk cId="2012664902" sldId="292"/>
            <ac:spMk id="26" creationId="{70155189-D96C-4527-B0EC-654B946BE615}"/>
          </ac:spMkLst>
        </pc:spChg>
        <pc:spChg chg="add del">
          <ac:chgData name="- Side" userId="26dbc827d80e3c13" providerId="LiveId" clId="{A5901992-5136-44AA-B60F-70A6E6D8D15A}" dt="2020-08-24T07:05:33.708" v="5110" actId="26606"/>
          <ac:spMkLst>
            <pc:docMk/>
            <pc:sldMk cId="2012664902" sldId="292"/>
            <ac:spMk id="28" creationId="{614141FC-8189-47F8-821A-FC9A4E91E039}"/>
          </ac:spMkLst>
        </pc:spChg>
        <pc:spChg chg="add del">
          <ac:chgData name="- Side" userId="26dbc827d80e3c13" providerId="LiveId" clId="{A5901992-5136-44AA-B60F-70A6E6D8D15A}" dt="2020-08-24T07:05:33.708" v="5110" actId="26606"/>
          <ac:spMkLst>
            <pc:docMk/>
            <pc:sldMk cId="2012664902" sldId="292"/>
            <ac:spMk id="29" creationId="{C062E60F-5CD4-4268-8359-8076634680E5}"/>
          </ac:spMkLst>
        </pc:spChg>
        <pc:spChg chg="add del">
          <ac:chgData name="- Side" userId="26dbc827d80e3c13" providerId="LiveId" clId="{A5901992-5136-44AA-B60F-70A6E6D8D15A}" dt="2020-08-24T07:05:33.708" v="5110" actId="26606"/>
          <ac:spMkLst>
            <pc:docMk/>
            <pc:sldMk cId="2012664902" sldId="292"/>
            <ac:spMk id="30" creationId="{BB341EC3-1810-4D33-BA3F-E2D0AA0ECFB6}"/>
          </ac:spMkLst>
        </pc:spChg>
        <pc:spChg chg="add del">
          <ac:chgData name="- Side" userId="26dbc827d80e3c13" providerId="LiveId" clId="{A5901992-5136-44AA-B60F-70A6E6D8D15A}" dt="2020-08-24T07:05:33.708" v="5110" actId="26606"/>
          <ac:spMkLst>
            <pc:docMk/>
            <pc:sldMk cId="2012664902" sldId="292"/>
            <ac:spMk id="31" creationId="{10127CDE-2B99-47A8-BB3C-7D17519105E0}"/>
          </ac:spMkLst>
        </pc:spChg>
        <pc:spChg chg="add del">
          <ac:chgData name="- Side" userId="26dbc827d80e3c13" providerId="LiveId" clId="{A5901992-5136-44AA-B60F-70A6E6D8D15A}" dt="2020-08-24T07:05:33.708" v="5110" actId="26606"/>
          <ac:spMkLst>
            <pc:docMk/>
            <pc:sldMk cId="2012664902" sldId="292"/>
            <ac:spMk id="32" creationId="{B9114143-3EA7-4A64-82CB-B3E91E79C52A}"/>
          </ac:spMkLst>
        </pc:spChg>
        <pc:spChg chg="add del">
          <ac:chgData name="- Side" userId="26dbc827d80e3c13" providerId="LiveId" clId="{A5901992-5136-44AA-B60F-70A6E6D8D15A}" dt="2020-08-24T07:05:40.438" v="5114" actId="26606"/>
          <ac:spMkLst>
            <pc:docMk/>
            <pc:sldMk cId="2012664902" sldId="292"/>
            <ac:spMk id="36" creationId="{B3F59054-3394-4D87-8BD0-A28DCD47F1BC}"/>
          </ac:spMkLst>
        </pc:spChg>
        <pc:spChg chg="add del">
          <ac:chgData name="- Side" userId="26dbc827d80e3c13" providerId="LiveId" clId="{A5901992-5136-44AA-B60F-70A6E6D8D15A}" dt="2020-08-24T07:05:40.438" v="5114" actId="26606"/>
          <ac:spMkLst>
            <pc:docMk/>
            <pc:sldMk cId="2012664902" sldId="292"/>
            <ac:spMk id="37" creationId="{2FE0ABA9-CAF1-4816-837D-5F28AAA08E0A}"/>
          </ac:spMkLst>
        </pc:spChg>
        <pc:spChg chg="add del">
          <ac:chgData name="- Side" userId="26dbc827d80e3c13" providerId="LiveId" clId="{A5901992-5136-44AA-B60F-70A6E6D8D15A}" dt="2020-08-24T07:05:40.438" v="5114" actId="26606"/>
          <ac:spMkLst>
            <pc:docMk/>
            <pc:sldMk cId="2012664902" sldId="292"/>
            <ac:spMk id="38" creationId="{BC8B9C14-70F0-4F42-85FF-0DD3D5A585A5}"/>
          </ac:spMkLst>
        </pc:spChg>
        <pc:spChg chg="add del">
          <ac:chgData name="- Side" userId="26dbc827d80e3c13" providerId="LiveId" clId="{A5901992-5136-44AA-B60F-70A6E6D8D15A}" dt="2020-08-24T07:05:40.438" v="5114" actId="26606"/>
          <ac:spMkLst>
            <pc:docMk/>
            <pc:sldMk cId="2012664902" sldId="292"/>
            <ac:spMk id="39" creationId="{98DE6C44-43F8-4DE4-AB81-66853FFEA09A}"/>
          </ac:spMkLst>
        </pc:spChg>
        <pc:spChg chg="add del">
          <ac:chgData name="- Side" userId="26dbc827d80e3c13" providerId="LiveId" clId="{A5901992-5136-44AA-B60F-70A6E6D8D15A}" dt="2020-08-24T07:05:40.438" v="5114" actId="26606"/>
          <ac:spMkLst>
            <pc:docMk/>
            <pc:sldMk cId="2012664902" sldId="292"/>
            <ac:spMk id="40" creationId="{2409529B-9B56-4F10-BE4D-F934DB89E57E}"/>
          </ac:spMkLst>
        </pc:spChg>
        <pc:spChg chg="add del">
          <ac:chgData name="- Side" userId="26dbc827d80e3c13" providerId="LiveId" clId="{A5901992-5136-44AA-B60F-70A6E6D8D15A}" dt="2020-08-24T07:05:40.438" v="5114" actId="26606"/>
          <ac:spMkLst>
            <pc:docMk/>
            <pc:sldMk cId="2012664902" sldId="292"/>
            <ac:spMk id="41" creationId="{24EA4964-43A3-4E50-B918-974A9A53F076}"/>
          </ac:spMkLst>
        </pc:spChg>
        <pc:spChg chg="add del">
          <ac:chgData name="- Side" userId="26dbc827d80e3c13" providerId="LiveId" clId="{A5901992-5136-44AA-B60F-70A6E6D8D15A}" dt="2020-08-24T07:05:40.979" v="5116" actId="26606"/>
          <ac:spMkLst>
            <pc:docMk/>
            <pc:sldMk cId="2012664902" sldId="292"/>
            <ac:spMk id="43" creationId="{4351DFE5-F63D-4BE0-BDA9-E3EB88F01AA5}"/>
          </ac:spMkLst>
        </pc:spChg>
        <pc:spChg chg="add del">
          <ac:chgData name="- Side" userId="26dbc827d80e3c13" providerId="LiveId" clId="{A5901992-5136-44AA-B60F-70A6E6D8D15A}" dt="2020-08-24T07:05:42.709" v="5120" actId="26606"/>
          <ac:spMkLst>
            <pc:docMk/>
            <pc:sldMk cId="2012664902" sldId="292"/>
            <ac:spMk id="48" creationId="{70155189-D96C-4527-B0EC-654B946BE615}"/>
          </ac:spMkLst>
        </pc:spChg>
        <pc:spChg chg="add del">
          <ac:chgData name="- Side" userId="26dbc827d80e3c13" providerId="LiveId" clId="{A5901992-5136-44AA-B60F-70A6E6D8D15A}" dt="2020-08-24T07:05:43.628" v="5122" actId="26606"/>
          <ac:spMkLst>
            <pc:docMk/>
            <pc:sldMk cId="2012664902" sldId="292"/>
            <ac:spMk id="50" creationId="{614141FC-8189-47F8-821A-FC9A4E91E039}"/>
          </ac:spMkLst>
        </pc:spChg>
        <pc:spChg chg="add del">
          <ac:chgData name="- Side" userId="26dbc827d80e3c13" providerId="LiveId" clId="{A5901992-5136-44AA-B60F-70A6E6D8D15A}" dt="2020-08-24T07:05:43.628" v="5122" actId="26606"/>
          <ac:spMkLst>
            <pc:docMk/>
            <pc:sldMk cId="2012664902" sldId="292"/>
            <ac:spMk id="51" creationId="{C062E60F-5CD4-4268-8359-8076634680E5}"/>
          </ac:spMkLst>
        </pc:spChg>
        <pc:spChg chg="add del">
          <ac:chgData name="- Side" userId="26dbc827d80e3c13" providerId="LiveId" clId="{A5901992-5136-44AA-B60F-70A6E6D8D15A}" dt="2020-08-24T07:05:43.628" v="5122" actId="26606"/>
          <ac:spMkLst>
            <pc:docMk/>
            <pc:sldMk cId="2012664902" sldId="292"/>
            <ac:spMk id="52" creationId="{BB341EC3-1810-4D33-BA3F-E2D0AA0ECFB6}"/>
          </ac:spMkLst>
        </pc:spChg>
        <pc:spChg chg="add del">
          <ac:chgData name="- Side" userId="26dbc827d80e3c13" providerId="LiveId" clId="{A5901992-5136-44AA-B60F-70A6E6D8D15A}" dt="2020-08-24T07:05:43.628" v="5122" actId="26606"/>
          <ac:spMkLst>
            <pc:docMk/>
            <pc:sldMk cId="2012664902" sldId="292"/>
            <ac:spMk id="53" creationId="{10127CDE-2B99-47A8-BB3C-7D17519105E0}"/>
          </ac:spMkLst>
        </pc:spChg>
        <pc:spChg chg="add del">
          <ac:chgData name="- Side" userId="26dbc827d80e3c13" providerId="LiveId" clId="{A5901992-5136-44AA-B60F-70A6E6D8D15A}" dt="2020-08-24T07:05:43.628" v="5122" actId="26606"/>
          <ac:spMkLst>
            <pc:docMk/>
            <pc:sldMk cId="2012664902" sldId="292"/>
            <ac:spMk id="54" creationId="{B9114143-3EA7-4A64-82CB-B3E91E79C52A}"/>
          </ac:spMkLst>
        </pc:spChg>
        <pc:picChg chg="del">
          <ac:chgData name="- Side" userId="26dbc827d80e3c13" providerId="LiveId" clId="{A5901992-5136-44AA-B60F-70A6E6D8D15A}" dt="2020-08-24T07:04:00.665" v="5062" actId="478"/>
          <ac:picMkLst>
            <pc:docMk/>
            <pc:sldMk cId="2012664902" sldId="292"/>
            <ac:picMk id="6" creationId="{D5A8261E-EF01-478C-A8A9-75B688287CA5}"/>
          </ac:picMkLst>
        </pc:picChg>
        <pc:picChg chg="add mod ord">
          <ac:chgData name="- Side" userId="26dbc827d80e3c13" providerId="LiveId" clId="{A5901992-5136-44AA-B60F-70A6E6D8D15A}" dt="2020-08-24T07:06:15.350" v="5133" actId="1076"/>
          <ac:picMkLst>
            <pc:docMk/>
            <pc:sldMk cId="2012664902" sldId="292"/>
            <ac:picMk id="7" creationId="{5FA86237-5534-4928-ABE1-7FC2C7AAAC28}"/>
          </ac:picMkLst>
        </pc:picChg>
        <pc:picChg chg="add mod ord">
          <ac:chgData name="- Side" userId="26dbc827d80e3c13" providerId="LiveId" clId="{A5901992-5136-44AA-B60F-70A6E6D8D15A}" dt="2020-08-24T07:06:31.381" v="5136" actId="1076"/>
          <ac:picMkLst>
            <pc:docMk/>
            <pc:sldMk cId="2012664902" sldId="292"/>
            <ac:picMk id="9" creationId="{583DF735-3CC3-4960-9509-E21B6BC7E858}"/>
          </ac:picMkLst>
        </pc:picChg>
        <pc:picChg chg="add del mod">
          <ac:chgData name="- Side" userId="26dbc827d80e3c13" providerId="LiveId" clId="{A5901992-5136-44AA-B60F-70A6E6D8D15A}" dt="2020-08-24T07:10:45.811" v="5158" actId="1076"/>
          <ac:picMkLst>
            <pc:docMk/>
            <pc:sldMk cId="2012664902" sldId="292"/>
            <ac:picMk id="11" creationId="{DB1EF78B-F994-4493-A458-4855BD100F39}"/>
          </ac:picMkLst>
        </pc:picChg>
        <pc:picChg chg="add del">
          <ac:chgData name="- Side" userId="26dbc827d80e3c13" providerId="LiveId" clId="{A5901992-5136-44AA-B60F-70A6E6D8D15A}" dt="2020-08-24T07:05:18.714" v="5104" actId="26606"/>
          <ac:picMkLst>
            <pc:docMk/>
            <pc:sldMk cId="2012664902" sldId="292"/>
            <ac:picMk id="18" creationId="{02DD2BC0-6F29-4B4F-8D61-2DCF6D2E8E73}"/>
          </ac:picMkLst>
        </pc:picChg>
        <pc:picChg chg="add del">
          <ac:chgData name="- Side" userId="26dbc827d80e3c13" providerId="LiveId" clId="{A5901992-5136-44AA-B60F-70A6E6D8D15A}" dt="2020-08-24T07:05:40.979" v="5116" actId="26606"/>
          <ac:picMkLst>
            <pc:docMk/>
            <pc:sldMk cId="2012664902" sldId="292"/>
            <ac:picMk id="44" creationId="{02DD2BC0-6F29-4B4F-8D61-2DCF6D2E8E73}"/>
          </ac:picMkLst>
        </pc:picChg>
        <pc:cxnChg chg="add del">
          <ac:chgData name="- Side" userId="26dbc827d80e3c13" providerId="LiveId" clId="{A5901992-5136-44AA-B60F-70A6E6D8D15A}" dt="2020-08-24T07:05:36.870" v="5112" actId="26606"/>
          <ac:cxnSpMkLst>
            <pc:docMk/>
            <pc:sldMk cId="2012664902" sldId="292"/>
            <ac:cxnSpMk id="34" creationId="{8F880EF2-DF79-4D9D-8F11-E91D48C79741}"/>
          </ac:cxnSpMkLst>
        </pc:cxnChg>
        <pc:cxnChg chg="add del">
          <ac:chgData name="- Side" userId="26dbc827d80e3c13" providerId="LiveId" clId="{A5901992-5136-44AA-B60F-70A6E6D8D15A}" dt="2020-08-24T07:05:42.123" v="5118" actId="26606"/>
          <ac:cxnSpMkLst>
            <pc:docMk/>
            <pc:sldMk cId="2012664902" sldId="292"/>
            <ac:cxnSpMk id="46" creationId="{8F880EF2-DF79-4D9D-8F11-E91D48C79741}"/>
          </ac:cxnSpMkLst>
        </pc:cxnChg>
      </pc:sldChg>
      <pc:sldChg chg="add del">
        <pc:chgData name="- Side" userId="26dbc827d80e3c13" providerId="LiveId" clId="{A5901992-5136-44AA-B60F-70A6E6D8D15A}" dt="2020-08-24T07:20:42.317" v="5181" actId="47"/>
        <pc:sldMkLst>
          <pc:docMk/>
          <pc:sldMk cId="2541320767" sldId="293"/>
        </pc:sldMkLst>
      </pc:sldChg>
      <pc:sldChg chg="delSp add mod modAnim">
        <pc:chgData name="- Side" userId="26dbc827d80e3c13" providerId="LiveId" clId="{A5901992-5136-44AA-B60F-70A6E6D8D15A}" dt="2020-08-24T07:20:51.254" v="5185" actId="478"/>
        <pc:sldMkLst>
          <pc:docMk/>
          <pc:sldMk cId="3861430521" sldId="294"/>
        </pc:sldMkLst>
        <pc:picChg chg="del">
          <ac:chgData name="- Side" userId="26dbc827d80e3c13" providerId="LiveId" clId="{A5901992-5136-44AA-B60F-70A6E6D8D15A}" dt="2020-08-24T07:20:51.254" v="5185" actId="478"/>
          <ac:picMkLst>
            <pc:docMk/>
            <pc:sldMk cId="3861430521" sldId="294"/>
            <ac:picMk id="9" creationId="{583DF735-3CC3-4960-9509-E21B6BC7E858}"/>
          </ac:picMkLst>
        </pc:picChg>
        <pc:picChg chg="del">
          <ac:chgData name="- Side" userId="26dbc827d80e3c13" providerId="LiveId" clId="{A5901992-5136-44AA-B60F-70A6E6D8D15A}" dt="2020-08-24T07:20:50.439" v="5184" actId="478"/>
          <ac:picMkLst>
            <pc:docMk/>
            <pc:sldMk cId="3861430521" sldId="294"/>
            <ac:picMk id="11" creationId="{DB1EF78B-F994-4493-A458-4855BD100F39}"/>
          </ac:picMkLst>
        </pc:picChg>
      </pc:sldChg>
      <pc:sldChg chg="addSp delSp modSp add mod">
        <pc:chgData name="- Side" userId="26dbc827d80e3c13" providerId="LiveId" clId="{A5901992-5136-44AA-B60F-70A6E6D8D15A}" dt="2020-08-24T07:21:09.741" v="5191" actId="1076"/>
        <pc:sldMkLst>
          <pc:docMk/>
          <pc:sldMk cId="401414859" sldId="295"/>
        </pc:sldMkLst>
        <pc:spChg chg="add mod">
          <ac:chgData name="- Side" userId="26dbc827d80e3c13" providerId="LiveId" clId="{A5901992-5136-44AA-B60F-70A6E6D8D15A}" dt="2020-08-24T07:20:59.608" v="5188" actId="478"/>
          <ac:spMkLst>
            <pc:docMk/>
            <pc:sldMk cId="401414859" sldId="295"/>
            <ac:spMk id="4" creationId="{6C881B4E-105C-4B58-BD84-42C80A511B44}"/>
          </ac:spMkLst>
        </pc:spChg>
        <pc:picChg chg="del">
          <ac:chgData name="- Side" userId="26dbc827d80e3c13" providerId="LiveId" clId="{A5901992-5136-44AA-B60F-70A6E6D8D15A}" dt="2020-08-24T07:20:59.608" v="5188" actId="478"/>
          <ac:picMkLst>
            <pc:docMk/>
            <pc:sldMk cId="401414859" sldId="295"/>
            <ac:picMk id="7" creationId="{5FA86237-5534-4928-ABE1-7FC2C7AAAC28}"/>
          </ac:picMkLst>
        </pc:picChg>
        <pc:picChg chg="del">
          <ac:chgData name="- Side" userId="26dbc827d80e3c13" providerId="LiveId" clId="{A5901992-5136-44AA-B60F-70A6E6D8D15A}" dt="2020-08-24T07:21:02.662" v="5190" actId="478"/>
          <ac:picMkLst>
            <pc:docMk/>
            <pc:sldMk cId="401414859" sldId="295"/>
            <ac:picMk id="9" creationId="{583DF735-3CC3-4960-9509-E21B6BC7E858}"/>
          </ac:picMkLst>
        </pc:picChg>
        <pc:picChg chg="mod">
          <ac:chgData name="- Side" userId="26dbc827d80e3c13" providerId="LiveId" clId="{A5901992-5136-44AA-B60F-70A6E6D8D15A}" dt="2020-08-24T07:21:09.741" v="5191" actId="1076"/>
          <ac:picMkLst>
            <pc:docMk/>
            <pc:sldMk cId="401414859" sldId="295"/>
            <ac:picMk id="11" creationId="{DB1EF78B-F994-4493-A458-4855BD100F39}"/>
          </ac:picMkLst>
        </pc:picChg>
      </pc:sldChg>
      <pc:sldChg chg="addSp delSp modSp add mod">
        <pc:chgData name="- Side" userId="26dbc827d80e3c13" providerId="LiveId" clId="{A5901992-5136-44AA-B60F-70A6E6D8D15A}" dt="2020-08-24T07:20:55.539" v="5187" actId="478"/>
        <pc:sldMkLst>
          <pc:docMk/>
          <pc:sldMk cId="3820285477" sldId="296"/>
        </pc:sldMkLst>
        <pc:spChg chg="add mod">
          <ac:chgData name="- Side" userId="26dbc827d80e3c13" providerId="LiveId" clId="{A5901992-5136-44AA-B60F-70A6E6D8D15A}" dt="2020-08-24T07:20:53.335" v="5186" actId="478"/>
          <ac:spMkLst>
            <pc:docMk/>
            <pc:sldMk cId="3820285477" sldId="296"/>
            <ac:spMk id="4" creationId="{4B3D8380-B743-4642-BE28-1268AB4CC576}"/>
          </ac:spMkLst>
        </pc:spChg>
        <pc:picChg chg="del">
          <ac:chgData name="- Side" userId="26dbc827d80e3c13" providerId="LiveId" clId="{A5901992-5136-44AA-B60F-70A6E6D8D15A}" dt="2020-08-24T07:20:53.335" v="5186" actId="478"/>
          <ac:picMkLst>
            <pc:docMk/>
            <pc:sldMk cId="3820285477" sldId="296"/>
            <ac:picMk id="7" creationId="{5FA86237-5534-4928-ABE1-7FC2C7AAAC28}"/>
          </ac:picMkLst>
        </pc:picChg>
        <pc:picChg chg="del">
          <ac:chgData name="- Side" userId="26dbc827d80e3c13" providerId="LiveId" clId="{A5901992-5136-44AA-B60F-70A6E6D8D15A}" dt="2020-08-24T07:20:55.539" v="5187" actId="478"/>
          <ac:picMkLst>
            <pc:docMk/>
            <pc:sldMk cId="3820285477" sldId="296"/>
            <ac:picMk id="11" creationId="{DB1EF78B-F994-4493-A458-4855BD100F39}"/>
          </ac:picMkLst>
        </pc:picChg>
      </pc:sldChg>
      <pc:sldMasterChg chg="modTransition modSldLayout">
        <pc:chgData name="- Side" userId="26dbc827d80e3c13" providerId="LiveId" clId="{A5901992-5136-44AA-B60F-70A6E6D8D15A}" dt="2020-08-24T07:14:07.052" v="5172"/>
        <pc:sldMasterMkLst>
          <pc:docMk/>
          <pc:sldMasterMk cId="2190248357" sldId="2147483648"/>
        </pc:sldMasterMkLst>
        <pc:sldLayoutChg chg="modTransition">
          <pc:chgData name="- Side" userId="26dbc827d80e3c13" providerId="LiveId" clId="{A5901992-5136-44AA-B60F-70A6E6D8D15A}" dt="2020-08-24T07:14:07.052" v="5172"/>
          <pc:sldLayoutMkLst>
            <pc:docMk/>
            <pc:sldMasterMk cId="2190248357" sldId="2147483648"/>
            <pc:sldLayoutMk cId="2387813873" sldId="2147483649"/>
          </pc:sldLayoutMkLst>
        </pc:sldLayoutChg>
        <pc:sldLayoutChg chg="modTransition">
          <pc:chgData name="- Side" userId="26dbc827d80e3c13" providerId="LiveId" clId="{A5901992-5136-44AA-B60F-70A6E6D8D15A}" dt="2020-08-24T07:14:07.052" v="5172"/>
          <pc:sldLayoutMkLst>
            <pc:docMk/>
            <pc:sldMasterMk cId="2190248357" sldId="2147483648"/>
            <pc:sldLayoutMk cId="412823066" sldId="2147483650"/>
          </pc:sldLayoutMkLst>
        </pc:sldLayoutChg>
        <pc:sldLayoutChg chg="modTransition">
          <pc:chgData name="- Side" userId="26dbc827d80e3c13" providerId="LiveId" clId="{A5901992-5136-44AA-B60F-70A6E6D8D15A}" dt="2020-08-24T07:14:07.052" v="5172"/>
          <pc:sldLayoutMkLst>
            <pc:docMk/>
            <pc:sldMasterMk cId="2190248357" sldId="2147483648"/>
            <pc:sldLayoutMk cId="642193568" sldId="2147483651"/>
          </pc:sldLayoutMkLst>
        </pc:sldLayoutChg>
        <pc:sldLayoutChg chg="modTransition">
          <pc:chgData name="- Side" userId="26dbc827d80e3c13" providerId="LiveId" clId="{A5901992-5136-44AA-B60F-70A6E6D8D15A}" dt="2020-08-24T07:14:07.052" v="5172"/>
          <pc:sldLayoutMkLst>
            <pc:docMk/>
            <pc:sldMasterMk cId="2190248357" sldId="2147483648"/>
            <pc:sldLayoutMk cId="2806383272" sldId="2147483652"/>
          </pc:sldLayoutMkLst>
        </pc:sldLayoutChg>
        <pc:sldLayoutChg chg="modTransition">
          <pc:chgData name="- Side" userId="26dbc827d80e3c13" providerId="LiveId" clId="{A5901992-5136-44AA-B60F-70A6E6D8D15A}" dt="2020-08-24T07:14:07.052" v="5172"/>
          <pc:sldLayoutMkLst>
            <pc:docMk/>
            <pc:sldMasterMk cId="2190248357" sldId="2147483648"/>
            <pc:sldLayoutMk cId="3275258822" sldId="2147483653"/>
          </pc:sldLayoutMkLst>
        </pc:sldLayoutChg>
        <pc:sldLayoutChg chg="modTransition">
          <pc:chgData name="- Side" userId="26dbc827d80e3c13" providerId="LiveId" clId="{A5901992-5136-44AA-B60F-70A6E6D8D15A}" dt="2020-08-24T07:14:07.052" v="5172"/>
          <pc:sldLayoutMkLst>
            <pc:docMk/>
            <pc:sldMasterMk cId="2190248357" sldId="2147483648"/>
            <pc:sldLayoutMk cId="2499972882" sldId="2147483654"/>
          </pc:sldLayoutMkLst>
        </pc:sldLayoutChg>
        <pc:sldLayoutChg chg="modTransition">
          <pc:chgData name="- Side" userId="26dbc827d80e3c13" providerId="LiveId" clId="{A5901992-5136-44AA-B60F-70A6E6D8D15A}" dt="2020-08-24T07:14:07.052" v="5172"/>
          <pc:sldLayoutMkLst>
            <pc:docMk/>
            <pc:sldMasterMk cId="2190248357" sldId="2147483648"/>
            <pc:sldLayoutMk cId="3015235349" sldId="2147483655"/>
          </pc:sldLayoutMkLst>
        </pc:sldLayoutChg>
        <pc:sldLayoutChg chg="modTransition">
          <pc:chgData name="- Side" userId="26dbc827d80e3c13" providerId="LiveId" clId="{A5901992-5136-44AA-B60F-70A6E6D8D15A}" dt="2020-08-24T07:14:07.052" v="5172"/>
          <pc:sldLayoutMkLst>
            <pc:docMk/>
            <pc:sldMasterMk cId="2190248357" sldId="2147483648"/>
            <pc:sldLayoutMk cId="3955444791" sldId="2147483656"/>
          </pc:sldLayoutMkLst>
        </pc:sldLayoutChg>
        <pc:sldLayoutChg chg="modTransition">
          <pc:chgData name="- Side" userId="26dbc827d80e3c13" providerId="LiveId" clId="{A5901992-5136-44AA-B60F-70A6E6D8D15A}" dt="2020-08-24T07:14:07.052" v="5172"/>
          <pc:sldLayoutMkLst>
            <pc:docMk/>
            <pc:sldMasterMk cId="2190248357" sldId="2147483648"/>
            <pc:sldLayoutMk cId="1289295518" sldId="2147483657"/>
          </pc:sldLayoutMkLst>
        </pc:sldLayoutChg>
        <pc:sldLayoutChg chg="modTransition">
          <pc:chgData name="- Side" userId="26dbc827d80e3c13" providerId="LiveId" clId="{A5901992-5136-44AA-B60F-70A6E6D8D15A}" dt="2020-08-24T07:14:07.052" v="5172"/>
          <pc:sldLayoutMkLst>
            <pc:docMk/>
            <pc:sldMasterMk cId="2190248357" sldId="2147483648"/>
            <pc:sldLayoutMk cId="2491720438" sldId="2147483658"/>
          </pc:sldLayoutMkLst>
        </pc:sldLayoutChg>
        <pc:sldLayoutChg chg="modTransition">
          <pc:chgData name="- Side" userId="26dbc827d80e3c13" providerId="LiveId" clId="{A5901992-5136-44AA-B60F-70A6E6D8D15A}" dt="2020-08-24T07:14:07.052" v="5172"/>
          <pc:sldLayoutMkLst>
            <pc:docMk/>
            <pc:sldMasterMk cId="2190248357" sldId="2147483648"/>
            <pc:sldLayoutMk cId="12193426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EC14E-1451-4417-9EC0-130995D163D6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A8F5D-F7CF-4BB8-B760-4A70B2291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6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F5D-F7CF-4BB8-B760-4A70B22915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29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--</a:t>
            </a:r>
            <a:r>
              <a:rPr lang="ko-KR" altLang="en-US" dirty="0" err="1"/>
              <a:t>유스케이스다이어그램</a:t>
            </a:r>
            <a:r>
              <a:rPr lang="en-US" altLang="ko-KR" dirty="0"/>
              <a:t>--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F5D-F7CF-4BB8-B760-4A70B22915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62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en-US" altLang="ko-KR" dirty="0"/>
              <a:t>-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관리자 페이지 </a:t>
            </a:r>
            <a:r>
              <a:rPr lang="en-US" altLang="ko-KR" dirty="0"/>
              <a:t>- </a:t>
            </a:r>
          </a:p>
          <a:p>
            <a:r>
              <a:rPr lang="ko-KR" altLang="en-US" dirty="0"/>
              <a:t> 메뉴 </a:t>
            </a:r>
            <a:r>
              <a:rPr lang="en-US" altLang="ko-KR" dirty="0"/>
              <a:t>-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화면 구성은 탑 메뉴</a:t>
            </a:r>
            <a:r>
              <a:rPr lang="en-US" altLang="ko-KR" dirty="0"/>
              <a:t>(X), </a:t>
            </a:r>
            <a:r>
              <a:rPr lang="ko-KR" altLang="en-US" dirty="0"/>
              <a:t>좌측 메뉴와 우측 메인 페이지로 나뉩니다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53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메뉴 </a:t>
            </a:r>
            <a:r>
              <a:rPr lang="en-US" altLang="ko-KR" dirty="0"/>
              <a:t>- </a:t>
            </a:r>
            <a:r>
              <a:rPr lang="ko-KR" altLang="en-US" dirty="0"/>
              <a:t>상품관리 </a:t>
            </a:r>
            <a:r>
              <a:rPr lang="en-US" altLang="ko-KR" dirty="0"/>
              <a:t>: </a:t>
            </a:r>
            <a:r>
              <a:rPr lang="ko-KR" altLang="en-US" dirty="0"/>
              <a:t>등록된 상품의 정보를 보여준다</a:t>
            </a:r>
            <a:r>
              <a:rPr lang="en-US" altLang="ko-KR" dirty="0"/>
              <a:t>. </a:t>
            </a:r>
            <a:r>
              <a:rPr lang="ko-KR" altLang="en-US" dirty="0"/>
              <a:t>대표 이미지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각 버튼으로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67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메뉴 </a:t>
            </a:r>
            <a:r>
              <a:rPr lang="en-US" altLang="ko-KR" dirty="0"/>
              <a:t>- </a:t>
            </a:r>
            <a:r>
              <a:rPr lang="ko-KR" altLang="en-US" dirty="0"/>
              <a:t>상품등록 </a:t>
            </a:r>
            <a:r>
              <a:rPr lang="en-US" altLang="ko-KR" dirty="0"/>
              <a:t>: </a:t>
            </a:r>
            <a:r>
              <a:rPr lang="ko-KR" altLang="en-US" dirty="0"/>
              <a:t>상품의 이름</a:t>
            </a:r>
            <a:r>
              <a:rPr lang="en-US" altLang="ko-KR" dirty="0"/>
              <a:t>, </a:t>
            </a:r>
            <a:r>
              <a:rPr lang="ko-KR" altLang="en-US" dirty="0"/>
              <a:t>가격의 정보를 적고</a:t>
            </a:r>
            <a:r>
              <a:rPr lang="en-US" altLang="ko-KR" dirty="0"/>
              <a:t>, </a:t>
            </a:r>
            <a:r>
              <a:rPr lang="en-US" altLang="ko-KR" dirty="0" err="1"/>
              <a:t>vuetify</a:t>
            </a:r>
            <a:r>
              <a:rPr lang="ko-KR" altLang="en-US" dirty="0"/>
              <a:t>에서 지원하는 디자인의 </a:t>
            </a:r>
            <a:r>
              <a:rPr lang="ko-KR" altLang="en-US" dirty="0" err="1"/>
              <a:t>버튼들으로</a:t>
            </a:r>
            <a:r>
              <a:rPr lang="ko-KR" altLang="en-US" dirty="0"/>
              <a:t> 분류를</a:t>
            </a:r>
          </a:p>
          <a:p>
            <a:r>
              <a:rPr lang="ko-KR" altLang="en-US" dirty="0"/>
              <a:t>   나눔</a:t>
            </a:r>
            <a:r>
              <a:rPr lang="en-US" altLang="ko-KR" dirty="0"/>
              <a:t>. </a:t>
            </a:r>
            <a:r>
              <a:rPr lang="ko-KR" altLang="en-US" dirty="0"/>
              <a:t>각 이미지 넣기</a:t>
            </a:r>
            <a:r>
              <a:rPr lang="en-US" altLang="ko-KR" dirty="0"/>
              <a:t>, </a:t>
            </a:r>
            <a:r>
              <a:rPr lang="ko-KR" altLang="en-US" dirty="0"/>
              <a:t>상품의 옵션은 디폴트 옵션이 기본 설정되어 있으며</a:t>
            </a:r>
            <a:r>
              <a:rPr lang="en-US" altLang="ko-KR" dirty="0"/>
              <a:t>, </a:t>
            </a:r>
            <a:r>
              <a:rPr lang="ko-KR" altLang="en-US" dirty="0"/>
              <a:t>옵션을 추가할 경우</a:t>
            </a:r>
          </a:p>
          <a:p>
            <a:r>
              <a:rPr lang="ko-KR" altLang="en-US" dirty="0"/>
              <a:t>   잘 나타납니다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32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메뉴 </a:t>
            </a:r>
            <a:r>
              <a:rPr lang="en-US" altLang="ko-KR" dirty="0"/>
              <a:t>- </a:t>
            </a:r>
            <a:r>
              <a:rPr lang="ko-KR" altLang="en-US" dirty="0"/>
              <a:t>관리자 페이지의 기타 메뉴들 </a:t>
            </a:r>
            <a:r>
              <a:rPr lang="en-US" altLang="ko-KR" dirty="0"/>
              <a:t>: </a:t>
            </a:r>
            <a:r>
              <a:rPr lang="ko-KR" altLang="en-US" dirty="0"/>
              <a:t>보시는 것과 같이 서비스는 구현되었지만 컨트롤러와 연결할 폼을</a:t>
            </a:r>
          </a:p>
          <a:p>
            <a:r>
              <a:rPr lang="ko-KR" altLang="en-US" dirty="0"/>
              <a:t>  만들지 못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43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사용자 페이지 </a:t>
            </a:r>
            <a:r>
              <a:rPr lang="en-US" altLang="ko-KR" dirty="0"/>
              <a:t>- </a:t>
            </a:r>
          </a:p>
          <a:p>
            <a:r>
              <a:rPr lang="en-US" altLang="ko-KR" dirty="0"/>
              <a:t>  </a:t>
            </a:r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관리자 페이지와 동일한 구성입니다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809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탑 메뉴 </a:t>
            </a:r>
            <a:r>
              <a:rPr lang="en-US" altLang="ko-KR" dirty="0"/>
              <a:t>- </a:t>
            </a:r>
            <a:r>
              <a:rPr lang="ko-KR" altLang="en-US" dirty="0"/>
              <a:t>로그인 </a:t>
            </a:r>
            <a:r>
              <a:rPr lang="en-US" altLang="ko-KR" dirty="0"/>
              <a:t>: </a:t>
            </a:r>
            <a:r>
              <a:rPr lang="ko-KR" altLang="en-US" dirty="0"/>
              <a:t>각 기능을 담당하는 버튼들과 기본적인 로그인 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30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탑 메뉴 </a:t>
            </a:r>
            <a:r>
              <a:rPr lang="en-US" altLang="ko-KR" dirty="0"/>
              <a:t>- </a:t>
            </a:r>
            <a:r>
              <a:rPr lang="ko-KR" altLang="en-US" dirty="0"/>
              <a:t>장바구니 </a:t>
            </a:r>
            <a:r>
              <a:rPr lang="en-US" altLang="ko-KR" dirty="0"/>
              <a:t>: </a:t>
            </a:r>
            <a:r>
              <a:rPr lang="ko-KR" altLang="en-US" dirty="0"/>
              <a:t>로컬 스토리지 사용</a:t>
            </a:r>
            <a:r>
              <a:rPr lang="en-US" altLang="ko-KR" dirty="0"/>
              <a:t>, </a:t>
            </a:r>
            <a:r>
              <a:rPr lang="ko-KR" altLang="en-US" dirty="0"/>
              <a:t>데이터베이스가 아닌 브라우저 자체의 임시 저장소이며</a:t>
            </a:r>
            <a:r>
              <a:rPr lang="en-US" altLang="ko-KR" dirty="0"/>
              <a:t>, key-value</a:t>
            </a:r>
            <a:r>
              <a:rPr lang="ko-KR" altLang="en-US" dirty="0"/>
              <a:t>로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7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탑 메뉴 </a:t>
            </a:r>
            <a:r>
              <a:rPr lang="en-US" altLang="ko-KR" dirty="0"/>
              <a:t>- </a:t>
            </a:r>
            <a:r>
              <a:rPr lang="ko-KR" altLang="en-US" dirty="0"/>
              <a:t>마이페이지 </a:t>
            </a:r>
            <a:r>
              <a:rPr lang="en-US" altLang="ko-KR" dirty="0"/>
              <a:t>: </a:t>
            </a:r>
            <a:r>
              <a:rPr lang="ko-KR" altLang="en-US" dirty="0"/>
              <a:t>로그인한 유저의 정보를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74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탑 메뉴 </a:t>
            </a:r>
            <a:r>
              <a:rPr lang="en-US" altLang="ko-KR" dirty="0"/>
              <a:t>- </a:t>
            </a:r>
            <a:r>
              <a:rPr lang="ko-KR" altLang="en-US" dirty="0"/>
              <a:t>검색 </a:t>
            </a:r>
            <a:r>
              <a:rPr lang="en-US" altLang="ko-KR" dirty="0"/>
              <a:t>: </a:t>
            </a:r>
            <a:r>
              <a:rPr lang="ko-KR" altLang="en-US" dirty="0"/>
              <a:t>검색 키워드에 해당하는 이름을 가진 상품을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5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F5D-F7CF-4BB8-B760-4A70B22915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52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레프트 메뉴 </a:t>
            </a:r>
            <a:r>
              <a:rPr lang="en-US" altLang="ko-KR" dirty="0"/>
              <a:t>- </a:t>
            </a:r>
            <a:r>
              <a:rPr lang="ko-KR" altLang="en-US" dirty="0"/>
              <a:t>회원정보 수정 </a:t>
            </a:r>
            <a:r>
              <a:rPr lang="en-US" altLang="ko-KR" dirty="0"/>
              <a:t>: </a:t>
            </a:r>
            <a:r>
              <a:rPr lang="ko-KR" altLang="en-US" dirty="0"/>
              <a:t>회원 정보를 수정하는 페이지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52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레프트 메뉴 </a:t>
            </a:r>
            <a:r>
              <a:rPr lang="en-US" altLang="ko-KR" dirty="0"/>
              <a:t>- </a:t>
            </a:r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배송조회 </a:t>
            </a:r>
            <a:r>
              <a:rPr lang="en-US" altLang="ko-KR" dirty="0"/>
              <a:t>: </a:t>
            </a:r>
            <a:r>
              <a:rPr lang="ko-KR" altLang="en-US" dirty="0"/>
              <a:t>결제를 마친 상품은 결제완료로 나타나고</a:t>
            </a:r>
            <a:r>
              <a:rPr lang="en-US" altLang="ko-KR" dirty="0"/>
              <a:t>, </a:t>
            </a:r>
            <a:r>
              <a:rPr lang="ko-KR" altLang="en-US" dirty="0"/>
              <a:t>관리자에 의해 승인이 될 경우에</a:t>
            </a:r>
          </a:p>
          <a:p>
            <a:r>
              <a:rPr lang="ko-KR" altLang="en-US" dirty="0"/>
              <a:t>   </a:t>
            </a:r>
            <a:r>
              <a:rPr lang="ko-KR" altLang="en-US" dirty="0" err="1"/>
              <a:t>배송중으로</a:t>
            </a:r>
            <a:r>
              <a:rPr lang="ko-KR" altLang="en-US" dirty="0"/>
              <a:t> 변경된다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91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레프트 메뉴 </a:t>
            </a:r>
            <a:r>
              <a:rPr lang="en-US" altLang="ko-KR" dirty="0"/>
              <a:t>- </a:t>
            </a:r>
            <a:r>
              <a:rPr lang="ko-KR" altLang="en-US" dirty="0"/>
              <a:t>기타 </a:t>
            </a:r>
            <a:r>
              <a:rPr lang="en-US" altLang="ko-KR" dirty="0"/>
              <a:t>: </a:t>
            </a:r>
            <a:r>
              <a:rPr lang="ko-KR" altLang="en-US" dirty="0"/>
              <a:t>서비스 구현</a:t>
            </a:r>
            <a:r>
              <a:rPr lang="en-US" altLang="ko-KR" dirty="0"/>
              <a:t>, </a:t>
            </a:r>
            <a:r>
              <a:rPr lang="ko-KR" altLang="en-US" dirty="0"/>
              <a:t>폼을 만들지 못 함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C4F65-5F7C-4BEF-8CB4-DB1EDDFF1A1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6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dirty="0"/>
              <a:t>-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프로젝트 시작이유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프로젝트의 주제를 선정하기 전에 </a:t>
            </a:r>
            <a:r>
              <a:rPr lang="en-US" altLang="ko-KR" dirty="0"/>
              <a:t>vue.js</a:t>
            </a:r>
            <a:r>
              <a:rPr lang="ko-KR" altLang="en-US" dirty="0"/>
              <a:t>와 </a:t>
            </a:r>
            <a:r>
              <a:rPr lang="en-US" altLang="ko-KR" dirty="0"/>
              <a:t>Spring boot</a:t>
            </a:r>
            <a:r>
              <a:rPr lang="ko-KR" altLang="en-US" dirty="0"/>
              <a:t>를 쓰기로 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전자상가 주제이유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주제는 </a:t>
            </a:r>
            <a:r>
              <a:rPr lang="en-US" altLang="ko-KR" dirty="0"/>
              <a:t>'</a:t>
            </a:r>
            <a:r>
              <a:rPr lang="ko-KR" altLang="en-US" dirty="0" err="1"/>
              <a:t>다나와</a:t>
            </a:r>
            <a:r>
              <a:rPr lang="en-US" altLang="ko-KR" dirty="0"/>
              <a:t>'</a:t>
            </a:r>
            <a:r>
              <a:rPr lang="ko-KR" altLang="en-US" dirty="0"/>
              <a:t>라는 사이트를 </a:t>
            </a:r>
            <a:r>
              <a:rPr lang="ko-KR" altLang="en-US" dirty="0" err="1"/>
              <a:t>모델로한</a:t>
            </a:r>
            <a:r>
              <a:rPr lang="ko-KR" altLang="en-US" dirty="0"/>
              <a:t> 크지않은 컴퓨터 부품판매 사이트입니다</a:t>
            </a:r>
          </a:p>
          <a:p>
            <a:r>
              <a:rPr lang="ko-KR" altLang="en-US" dirty="0"/>
              <a:t>  특별한 이유없이 자주 이용했던 사이트</a:t>
            </a:r>
            <a:r>
              <a:rPr lang="en-US" altLang="ko-KR" dirty="0"/>
              <a:t>, </a:t>
            </a:r>
            <a:r>
              <a:rPr lang="ko-KR" altLang="en-US" dirty="0"/>
              <a:t>가공할 수 있는 많은 데이터를 다룬다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F5D-F7CF-4BB8-B760-4A70B22915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6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목적 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 JSP</a:t>
            </a:r>
            <a:r>
              <a:rPr lang="ko-KR" altLang="en-US" dirty="0"/>
              <a:t>를 사용하지 않고 신기술을 활용하여 </a:t>
            </a:r>
            <a:r>
              <a:rPr lang="ko-KR" altLang="en-US" dirty="0" err="1"/>
              <a:t>쿠팡의</a:t>
            </a:r>
            <a:r>
              <a:rPr lang="ko-KR" altLang="en-US" dirty="0"/>
              <a:t> 상품에 대한 편의성과 다나와의 </a:t>
            </a:r>
            <a:r>
              <a:rPr lang="ko-KR" altLang="en-US" dirty="0" err="1"/>
              <a:t>전문성등의</a:t>
            </a:r>
            <a:endParaRPr lang="ko-KR" altLang="en-US" dirty="0"/>
          </a:p>
          <a:p>
            <a:r>
              <a:rPr lang="ko-KR" altLang="en-US" dirty="0"/>
              <a:t> 요소를 결합한 웹 </a:t>
            </a:r>
            <a:r>
              <a:rPr lang="ko-KR" altLang="en-US" dirty="0" err="1"/>
              <a:t>구현를</a:t>
            </a:r>
            <a:r>
              <a:rPr lang="ko-KR" altLang="en-US" dirty="0"/>
              <a:t> 목적으로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F5D-F7CF-4BB8-B760-4A70B22915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2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일정 </a:t>
            </a:r>
            <a:r>
              <a:rPr lang="en-US" altLang="ko-KR" dirty="0"/>
              <a:t>-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설계가 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F5D-F7CF-4BB8-B760-4A70B22915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8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적용 기술 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 Spring boot</a:t>
            </a:r>
            <a:r>
              <a:rPr lang="ko-KR" altLang="en-US" dirty="0"/>
              <a:t>는 기존의 </a:t>
            </a:r>
            <a:r>
              <a:rPr lang="en-US" altLang="ko-KR" dirty="0"/>
              <a:t>Spring Framework</a:t>
            </a:r>
            <a:r>
              <a:rPr lang="ko-KR" altLang="en-US" dirty="0"/>
              <a:t>의 개선된 버전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vue.js</a:t>
            </a:r>
            <a:r>
              <a:rPr lang="ko-KR" altLang="en-US" dirty="0"/>
              <a:t>를 사용하기 위한 </a:t>
            </a:r>
            <a:r>
              <a:rPr lang="en-US" altLang="ko-KR" dirty="0" err="1"/>
              <a:t>js</a:t>
            </a:r>
            <a:r>
              <a:rPr lang="ko-KR" altLang="en-US" dirty="0"/>
              <a:t>런타임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vue.js</a:t>
            </a:r>
            <a:r>
              <a:rPr lang="ko-KR" altLang="en-US" dirty="0"/>
              <a:t>는 기존의 </a:t>
            </a:r>
            <a:r>
              <a:rPr lang="en-US" altLang="ko-KR" dirty="0" err="1"/>
              <a:t>jsp</a:t>
            </a:r>
            <a:r>
              <a:rPr lang="ko-KR" altLang="en-US" dirty="0"/>
              <a:t>역할</a:t>
            </a:r>
            <a:r>
              <a:rPr lang="en-US" altLang="ko-KR" dirty="0"/>
              <a:t>(</a:t>
            </a:r>
            <a:r>
              <a:rPr lang="ko-KR" altLang="en-US" dirty="0"/>
              <a:t>페이지를 </a:t>
            </a:r>
            <a:r>
              <a:rPr lang="ko-KR" altLang="en-US" dirty="0" err="1"/>
              <a:t>그려줌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vue</a:t>
            </a:r>
            <a:r>
              <a:rPr lang="en-US" altLang="ko-KR" dirty="0"/>
              <a:t> Router</a:t>
            </a:r>
            <a:r>
              <a:rPr lang="ko-KR" altLang="en-US" dirty="0"/>
              <a:t>는 컨트롤러의 </a:t>
            </a:r>
            <a:r>
              <a:rPr lang="ko-KR" altLang="en-US" dirty="0" err="1"/>
              <a:t>페이징</a:t>
            </a:r>
            <a:r>
              <a:rPr lang="ko-KR" altLang="en-US" dirty="0"/>
              <a:t> 역할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Axios</a:t>
            </a:r>
            <a:r>
              <a:rPr lang="ko-KR" altLang="en-US" dirty="0"/>
              <a:t>는 </a:t>
            </a:r>
            <a:r>
              <a:rPr lang="en-US" altLang="ko-KR" dirty="0" err="1"/>
              <a:t>js</a:t>
            </a:r>
            <a:r>
              <a:rPr lang="ko-KR" altLang="en-US" dirty="0"/>
              <a:t>의 </a:t>
            </a:r>
            <a:r>
              <a:rPr lang="en-US" altLang="ko-KR" dirty="0"/>
              <a:t>ajax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vuetify</a:t>
            </a:r>
            <a:r>
              <a:rPr lang="ko-KR" altLang="en-US" dirty="0"/>
              <a:t>는 </a:t>
            </a:r>
            <a:r>
              <a:rPr lang="en-US" altLang="ko-KR" dirty="0" err="1"/>
              <a:t>vue</a:t>
            </a:r>
            <a:r>
              <a:rPr lang="ko-KR" altLang="en-US" dirty="0"/>
              <a:t>의 레이아웃 </a:t>
            </a:r>
            <a:r>
              <a:rPr lang="en-US" altLang="ko-KR" dirty="0"/>
              <a:t>Framework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F5D-F7CF-4BB8-B760-4A70B22915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93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F5D-F7CF-4BB8-B760-4A70B22915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43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</a:t>
            </a:r>
            <a:r>
              <a:rPr lang="en-US" altLang="ko-KR" dirty="0"/>
              <a:t>-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각 요구사항들은 유사사이트</a:t>
            </a:r>
            <a:r>
              <a:rPr lang="en-US" altLang="ko-KR" dirty="0"/>
              <a:t>(</a:t>
            </a:r>
            <a:r>
              <a:rPr lang="ko-KR" altLang="en-US" dirty="0" err="1"/>
              <a:t>다나와</a:t>
            </a:r>
            <a:r>
              <a:rPr lang="en-US" altLang="ko-KR" dirty="0"/>
              <a:t>, </a:t>
            </a:r>
            <a:r>
              <a:rPr lang="ko-KR" altLang="en-US" dirty="0" err="1"/>
              <a:t>쿠팡</a:t>
            </a:r>
            <a:r>
              <a:rPr lang="en-US" altLang="ko-KR" dirty="0"/>
              <a:t>) </a:t>
            </a:r>
            <a:r>
              <a:rPr lang="ko-KR" altLang="en-US" dirty="0"/>
              <a:t>분석을 해서 각각의 소비자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관리자 페이지에 필요한 사항들을 정리한 것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F5D-F7CF-4BB8-B760-4A70B22915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54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설계 브레인스토밍 </a:t>
            </a:r>
            <a:r>
              <a:rPr lang="en-US" altLang="ko-KR" dirty="0"/>
              <a:t>-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사진과 같은 아이디어 회의를 거친 후에 설계를 시작합니다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A8F5D-F7CF-4BB8-B760-4A70B22915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6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1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2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3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9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8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58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72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4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9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75000">
              <a:schemeClr val="accent1">
                <a:lumMod val="20000"/>
                <a:lumOff val="80000"/>
              </a:schemeClr>
            </a:gs>
            <a:gs pos="89000">
              <a:schemeClr val="accent1">
                <a:lumMod val="23000"/>
                <a:lumOff val="77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1C55-CE95-4208-8817-FAA8E5C8CBDC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B4D21-A666-4CC5-8B57-D82E914D4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4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7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ACORN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전자상가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김찬수</a:t>
            </a:r>
            <a:r>
              <a:rPr lang="en-US" altLang="ko-KR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, </a:t>
            </a:r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박세준</a:t>
            </a:r>
            <a:r>
              <a:rPr lang="en-US" altLang="ko-KR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, </a:t>
            </a:r>
            <a:r>
              <a:rPr lang="ko-KR" altLang="en-US" sz="2000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이세근</a:t>
            </a:r>
            <a:endParaRPr lang="ko-KR" altLang="en-US" sz="2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039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설계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BRAINSTORMING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D5A8261E-EF01-478C-A8A9-75B688287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52" y="1825625"/>
            <a:ext cx="7042496" cy="4351338"/>
          </a:xfrm>
        </p:spPr>
      </p:pic>
    </p:spTree>
    <p:extLst>
      <p:ext uri="{BB962C8B-B14F-4D97-AF65-F5344CB8AC3E}">
        <p14:creationId xmlns:p14="http://schemas.microsoft.com/office/powerpoint/2010/main" val="2944432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설계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Use Case Diagram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7" name="내용 개체 틀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4F0CDD7-B08A-47C3-8045-28076A733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32" y="1825625"/>
            <a:ext cx="8626336" cy="4351338"/>
          </a:xfrm>
        </p:spPr>
      </p:pic>
    </p:spTree>
    <p:extLst>
      <p:ext uri="{BB962C8B-B14F-4D97-AF65-F5344CB8AC3E}">
        <p14:creationId xmlns:p14="http://schemas.microsoft.com/office/powerpoint/2010/main" val="190447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설계 </a:t>
            </a:r>
            <a:r>
              <a:rPr lang="en-US" altLang="ko-KR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 </a:t>
            </a:r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</a:t>
            </a:r>
            <a:r>
              <a:rPr lang="en-US" altLang="ko-KR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/</a:t>
            </a:r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기능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5FA86237-5534-4928-ABE1-7FC2C7AAA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69" y="1396695"/>
            <a:ext cx="7836061" cy="5096180"/>
          </a:xfrm>
        </p:spPr>
      </p:pic>
    </p:spTree>
    <p:extLst>
      <p:ext uri="{BB962C8B-B14F-4D97-AF65-F5344CB8AC3E}">
        <p14:creationId xmlns:p14="http://schemas.microsoft.com/office/powerpoint/2010/main" val="386143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설계 </a:t>
            </a:r>
            <a:r>
              <a:rPr lang="en-US" altLang="ko-KR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 </a:t>
            </a:r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</a:t>
            </a:r>
            <a:r>
              <a:rPr lang="en-US" altLang="ko-KR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/</a:t>
            </a:r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기능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83DF735-3CC3-4960-9509-E21B6BC7E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95" y="1398865"/>
            <a:ext cx="5435609" cy="509401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D8380-B743-4642-BE28-1268AB4CC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85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설계 </a:t>
            </a:r>
            <a:r>
              <a:rPr lang="en-US" altLang="ko-KR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 </a:t>
            </a:r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</a:t>
            </a:r>
            <a:r>
              <a:rPr lang="en-US" altLang="ko-KR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/</a:t>
            </a:r>
            <a:r>
              <a:rPr lang="ko-KR" altLang="en-US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기능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B1EF78B-F994-4493-A458-4855BD100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29" y="1396695"/>
            <a:ext cx="5915542" cy="5096180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881B4E-105C-4B58-BD84-42C80A511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1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관리자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처음 화면</a:t>
            </a:r>
          </a:p>
        </p:txBody>
      </p:sp>
      <p:pic>
        <p:nvPicPr>
          <p:cNvPr id="13" name="내용 개체 틀 1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46C1CFBE-2D32-45B6-8DEB-E8A241495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7" r="838" b="24821"/>
          <a:stretch/>
        </p:blipFill>
        <p:spPr>
          <a:xfrm>
            <a:off x="1158421" y="1690688"/>
            <a:ext cx="9875158" cy="3793066"/>
          </a:xfrm>
        </p:spPr>
      </p:pic>
    </p:spTree>
    <p:extLst>
      <p:ext uri="{BB962C8B-B14F-4D97-AF65-F5344CB8AC3E}">
        <p14:creationId xmlns:p14="http://schemas.microsoft.com/office/powerpoint/2010/main" val="4072628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관리자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-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상품관리</a:t>
            </a:r>
          </a:p>
        </p:txBody>
      </p:sp>
      <p:pic>
        <p:nvPicPr>
          <p:cNvPr id="4" name="내용 개체 틀 1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A190DFCD-E976-4EE2-8C74-603CC292E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 r="87560" b="26825"/>
          <a:stretch/>
        </p:blipFill>
        <p:spPr>
          <a:xfrm>
            <a:off x="1335530" y="1690688"/>
            <a:ext cx="1771650" cy="46597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1AE3F4-0F2A-4D3A-809E-48171F884FC7}"/>
              </a:ext>
            </a:extLst>
          </p:cNvPr>
          <p:cNvSpPr/>
          <p:nvPr/>
        </p:nvSpPr>
        <p:spPr>
          <a:xfrm>
            <a:off x="1369883" y="2019300"/>
            <a:ext cx="1702945" cy="3238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B36A619-371D-4132-B8B5-9C3365AA2105}"/>
              </a:ext>
            </a:extLst>
          </p:cNvPr>
          <p:cNvCxnSpPr>
            <a:cxnSpLocks/>
          </p:cNvCxnSpPr>
          <p:nvPr/>
        </p:nvCxnSpPr>
        <p:spPr>
          <a:xfrm>
            <a:off x="3072828" y="2343150"/>
            <a:ext cx="5316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C197B81C-15E1-4EA8-BC95-126CF9EC3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6" t="16169" r="12611" b="31519"/>
          <a:stretch/>
        </p:blipFill>
        <p:spPr>
          <a:xfrm>
            <a:off x="3604510" y="2172321"/>
            <a:ext cx="7756352" cy="3696511"/>
          </a:xfrm>
        </p:spPr>
      </p:pic>
    </p:spTree>
    <p:extLst>
      <p:ext uri="{BB962C8B-B14F-4D97-AF65-F5344CB8AC3E}">
        <p14:creationId xmlns:p14="http://schemas.microsoft.com/office/powerpoint/2010/main" val="322533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관리자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-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상품등록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5D5C074-23EC-4C68-B63E-AC4B7E472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859" t="16932" r="22051" b="7325"/>
          <a:stretch/>
        </p:blipFill>
        <p:spPr>
          <a:xfrm>
            <a:off x="3604510" y="1566029"/>
            <a:ext cx="4982980" cy="4926846"/>
          </a:xfrm>
        </p:spPr>
      </p:pic>
      <p:pic>
        <p:nvPicPr>
          <p:cNvPr id="4" name="내용 개체 틀 1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A190DFCD-E976-4EE2-8C74-603CC292E2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 r="87560" b="26825"/>
          <a:stretch/>
        </p:blipFill>
        <p:spPr>
          <a:xfrm>
            <a:off x="1335530" y="1690688"/>
            <a:ext cx="1771650" cy="46597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1AE3F4-0F2A-4D3A-809E-48171F884FC7}"/>
              </a:ext>
            </a:extLst>
          </p:cNvPr>
          <p:cNvSpPr/>
          <p:nvPr/>
        </p:nvSpPr>
        <p:spPr>
          <a:xfrm>
            <a:off x="1369883" y="2409825"/>
            <a:ext cx="1702945" cy="3238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B36A619-371D-4132-B8B5-9C3365AA2105}"/>
              </a:ext>
            </a:extLst>
          </p:cNvPr>
          <p:cNvCxnSpPr>
            <a:stCxn id="3" idx="3"/>
          </p:cNvCxnSpPr>
          <p:nvPr/>
        </p:nvCxnSpPr>
        <p:spPr>
          <a:xfrm>
            <a:off x="3072828" y="2571750"/>
            <a:ext cx="5316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나이프이(가) 표시된 사진&#10;&#10;자동 생성된 설명">
            <a:extLst>
              <a:ext uri="{FF2B5EF4-FFF2-40B4-BE49-F238E27FC236}">
                <a16:creationId xmlns:a16="http://schemas.microsoft.com/office/drawing/2014/main" id="{42922124-5476-47F6-B34C-0C299085C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16" y="5371956"/>
            <a:ext cx="4544368" cy="9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8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관리자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기타</a:t>
            </a:r>
          </a:p>
        </p:txBody>
      </p:sp>
      <p:pic>
        <p:nvPicPr>
          <p:cNvPr id="4" name="내용 개체 틀 1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A190DFCD-E976-4EE2-8C74-603CC292E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 r="87560" b="26825"/>
          <a:stretch/>
        </p:blipFill>
        <p:spPr>
          <a:xfrm>
            <a:off x="1335530" y="1690688"/>
            <a:ext cx="1771650" cy="46597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1AE3F4-0F2A-4D3A-809E-48171F884FC7}"/>
              </a:ext>
            </a:extLst>
          </p:cNvPr>
          <p:cNvSpPr/>
          <p:nvPr/>
        </p:nvSpPr>
        <p:spPr>
          <a:xfrm>
            <a:off x="1369883" y="3429000"/>
            <a:ext cx="1702945" cy="28453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B36A619-371D-4132-B8B5-9C3365AA210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072828" y="4001294"/>
            <a:ext cx="720958" cy="20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5DAC5E-BBEB-4BDF-BE47-F3D899153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86" y="1825625"/>
            <a:ext cx="7560013" cy="4351338"/>
          </a:xfrm>
        </p:spPr>
        <p:txBody>
          <a:bodyPr anchor="ctr"/>
          <a:lstStyle/>
          <a:p>
            <a:pPr marL="0" indent="0">
              <a:buNone/>
            </a:pPr>
            <a:endParaRPr lang="ko-KR" altLang="en-US" dirty="0">
              <a:solidFill>
                <a:schemeClr val="accent2"/>
              </a:solidFill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613C3DF-8087-405A-B5CA-E48FBD42B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86" y="1767369"/>
            <a:ext cx="492511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4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사용자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처음 화면</a:t>
            </a:r>
          </a:p>
        </p:txBody>
      </p:sp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ED946A3D-BE3C-4EAA-807F-62C959BF8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924482"/>
          </a:xfrm>
        </p:spPr>
      </p:pic>
    </p:spTree>
    <p:extLst>
      <p:ext uri="{BB962C8B-B14F-4D97-AF65-F5344CB8AC3E}">
        <p14:creationId xmlns:p14="http://schemas.microsoft.com/office/powerpoint/2010/main" val="4154394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프로젝트 개요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프로젝트 목적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프로젝트 주요 기능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프로젝트 일정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프로젝트 적용기술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r>
              <a:rPr lang="ko-KR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화면과 기능</a:t>
            </a:r>
            <a:endParaRPr lang="en-US" altLang="ko-K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고도 B" panose="02000503000000020004" pitchFamily="50" charset="-127"/>
              <a:ea typeface="고도 B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00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E8CFB99B-841F-4869-9C5A-9BCA1DE02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94"/>
          <a:stretch/>
        </p:blipFill>
        <p:spPr>
          <a:xfrm>
            <a:off x="838200" y="1690688"/>
            <a:ext cx="10515600" cy="51435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사용자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-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1AE3F4-0F2A-4D3A-809E-48171F884FC7}"/>
              </a:ext>
            </a:extLst>
          </p:cNvPr>
          <p:cNvSpPr/>
          <p:nvPr/>
        </p:nvSpPr>
        <p:spPr>
          <a:xfrm>
            <a:off x="10353676" y="1785938"/>
            <a:ext cx="533400" cy="3238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B36A619-371D-4132-B8B5-9C3365AA2105}"/>
              </a:ext>
            </a:extLst>
          </p:cNvPr>
          <p:cNvCxnSpPr>
            <a:cxnSpLocks/>
          </p:cNvCxnSpPr>
          <p:nvPr/>
        </p:nvCxnSpPr>
        <p:spPr>
          <a:xfrm flipH="1">
            <a:off x="8543925" y="2109788"/>
            <a:ext cx="1809752" cy="37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E96C3BC-120D-487C-9FE7-D61699A022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7" t="13093" r="25528" b="8951"/>
          <a:stretch/>
        </p:blipFill>
        <p:spPr>
          <a:xfrm>
            <a:off x="3648075" y="2488407"/>
            <a:ext cx="48958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0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사용자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-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장바구니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FB7E1E-2773-4438-BEC9-157DB313D998}"/>
              </a:ext>
            </a:extLst>
          </p:cNvPr>
          <p:cNvGrpSpPr/>
          <p:nvPr/>
        </p:nvGrpSpPr>
        <p:grpSpPr>
          <a:xfrm>
            <a:off x="838200" y="1690688"/>
            <a:ext cx="10515600" cy="4415297"/>
            <a:chOff x="838200" y="1690688"/>
            <a:chExt cx="10515600" cy="4415297"/>
          </a:xfrm>
        </p:grpSpPr>
        <p:pic>
          <p:nvPicPr>
            <p:cNvPr id="7" name="내용 개체 틀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0E38E6B-7735-4CB6-9780-15828B33A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" t="8545" r="1531" b="86178"/>
            <a:stretch/>
          </p:blipFill>
          <p:spPr>
            <a:xfrm>
              <a:off x="838200" y="1690688"/>
              <a:ext cx="10515600" cy="4476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A1AE3F4-0F2A-4D3A-809E-48171F884FC7}"/>
                </a:ext>
              </a:extLst>
            </p:cNvPr>
            <p:cNvSpPr/>
            <p:nvPr/>
          </p:nvSpPr>
          <p:spPr>
            <a:xfrm>
              <a:off x="9248775" y="1752600"/>
              <a:ext cx="929703" cy="3238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B36A619-371D-4132-B8B5-9C3365AA2105}"/>
                </a:ext>
              </a:extLst>
            </p:cNvPr>
            <p:cNvCxnSpPr>
              <a:cxnSpLocks/>
            </p:cNvCxnSpPr>
            <p:nvPr/>
          </p:nvCxnSpPr>
          <p:spPr>
            <a:xfrm>
              <a:off x="9711752" y="2076450"/>
              <a:ext cx="0" cy="7334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07CEB18-167D-4E7B-9BF3-350E1D4CE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784" y="2809875"/>
              <a:ext cx="7754432" cy="3296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16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사용자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-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마이페이지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C4B20D-FA4E-4578-AD80-7A2DC57B255D}"/>
              </a:ext>
            </a:extLst>
          </p:cNvPr>
          <p:cNvGrpSpPr/>
          <p:nvPr/>
        </p:nvGrpSpPr>
        <p:grpSpPr>
          <a:xfrm>
            <a:off x="838200" y="1690688"/>
            <a:ext cx="10515600" cy="3538538"/>
            <a:chOff x="838200" y="1690688"/>
            <a:chExt cx="10515600" cy="3538538"/>
          </a:xfrm>
        </p:grpSpPr>
        <p:pic>
          <p:nvPicPr>
            <p:cNvPr id="7" name="내용 개체 틀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0E38E6B-7735-4CB6-9780-15828B33A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" t="8545" r="1531" b="86178"/>
            <a:stretch/>
          </p:blipFill>
          <p:spPr>
            <a:xfrm>
              <a:off x="838200" y="1690688"/>
              <a:ext cx="10515600" cy="4476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A1AE3F4-0F2A-4D3A-809E-48171F884FC7}"/>
                </a:ext>
              </a:extLst>
            </p:cNvPr>
            <p:cNvSpPr/>
            <p:nvPr/>
          </p:nvSpPr>
          <p:spPr>
            <a:xfrm>
              <a:off x="8372475" y="1752600"/>
              <a:ext cx="929703" cy="3238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B36A619-371D-4132-B8B5-9C3365AA21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326" y="2076450"/>
              <a:ext cx="0" cy="7334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B829019-92C3-4F5B-9509-5A1BAE20A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5" t="26344" r="9623" b="11665"/>
            <a:stretch/>
          </p:blipFill>
          <p:spPr>
            <a:xfrm>
              <a:off x="2324101" y="2867026"/>
              <a:ext cx="7543798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1154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사용자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-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검색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CF037E-42FA-4907-90AF-26E0A7E95E3C}"/>
              </a:ext>
            </a:extLst>
          </p:cNvPr>
          <p:cNvGrpSpPr/>
          <p:nvPr/>
        </p:nvGrpSpPr>
        <p:grpSpPr>
          <a:xfrm>
            <a:off x="909909" y="1650755"/>
            <a:ext cx="10542130" cy="3556490"/>
            <a:chOff x="909909" y="1650755"/>
            <a:chExt cx="10542130" cy="355649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338978B-74E9-4A46-ADFB-DE29092E9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909" y="1650755"/>
              <a:ext cx="10542130" cy="527539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A1AE3F4-0F2A-4D3A-809E-48171F884FC7}"/>
                </a:ext>
              </a:extLst>
            </p:cNvPr>
            <p:cNvSpPr/>
            <p:nvPr/>
          </p:nvSpPr>
          <p:spPr>
            <a:xfrm>
              <a:off x="3171825" y="1660280"/>
              <a:ext cx="3809997" cy="52753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B36A619-371D-4132-B8B5-9C3365AA2105}"/>
                </a:ext>
              </a:extLst>
            </p:cNvPr>
            <p:cNvCxnSpPr>
              <a:cxnSpLocks/>
            </p:cNvCxnSpPr>
            <p:nvPr/>
          </p:nvCxnSpPr>
          <p:spPr>
            <a:xfrm>
              <a:off x="4958777" y="2178294"/>
              <a:ext cx="0" cy="7334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4C01501-841D-48DB-8B73-161625FD73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469" t="17260" r="13124" b="50000"/>
            <a:stretch/>
          </p:blipFill>
          <p:spPr>
            <a:xfrm>
              <a:off x="2121809" y="2911719"/>
              <a:ext cx="7948382" cy="2295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93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9C0CD84-92ED-4E3B-9659-E30E43EC9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4" t="22846" r="6391" b="2140"/>
          <a:stretch/>
        </p:blipFill>
        <p:spPr>
          <a:xfrm>
            <a:off x="3409950" y="1690688"/>
            <a:ext cx="7858125" cy="4802187"/>
          </a:xfrm>
          <a:prstGeom prst="rect">
            <a:avLst/>
          </a:prstGeom>
        </p:spPr>
      </p:pic>
      <p:pic>
        <p:nvPicPr>
          <p:cNvPr id="7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30E38E6B-7735-4CB6-9780-15828B33A7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t="16579" r="80429" b="30539"/>
          <a:stretch/>
        </p:blipFill>
        <p:spPr>
          <a:xfrm>
            <a:off x="979202" y="1848643"/>
            <a:ext cx="2051622" cy="448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사용자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회원정보 수정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1AE3F4-0F2A-4D3A-809E-48171F884FC7}"/>
              </a:ext>
            </a:extLst>
          </p:cNvPr>
          <p:cNvSpPr/>
          <p:nvPr/>
        </p:nvSpPr>
        <p:spPr>
          <a:xfrm>
            <a:off x="979202" y="2281237"/>
            <a:ext cx="1897348" cy="3238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B36A619-371D-4132-B8B5-9C3365AA210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76550" y="2443162"/>
            <a:ext cx="533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3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사용자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주문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/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배송조회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4F3A883-1D52-42A1-BF54-6CAEA9BBD6E2}"/>
              </a:ext>
            </a:extLst>
          </p:cNvPr>
          <p:cNvGrpSpPr/>
          <p:nvPr/>
        </p:nvGrpSpPr>
        <p:grpSpPr>
          <a:xfrm>
            <a:off x="979202" y="1848643"/>
            <a:ext cx="10515599" cy="4486275"/>
            <a:chOff x="979202" y="1848643"/>
            <a:chExt cx="10515599" cy="4486275"/>
          </a:xfrm>
        </p:grpSpPr>
        <p:pic>
          <p:nvPicPr>
            <p:cNvPr id="7" name="내용 개체 틀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0E38E6B-7735-4CB6-9780-15828B33A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" t="16579" r="80429" b="30539"/>
            <a:stretch/>
          </p:blipFill>
          <p:spPr>
            <a:xfrm>
              <a:off x="979202" y="1848643"/>
              <a:ext cx="2051622" cy="44862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A1AE3F4-0F2A-4D3A-809E-48171F884FC7}"/>
                </a:ext>
              </a:extLst>
            </p:cNvPr>
            <p:cNvSpPr/>
            <p:nvPr/>
          </p:nvSpPr>
          <p:spPr>
            <a:xfrm>
              <a:off x="979202" y="3519487"/>
              <a:ext cx="1897348" cy="32385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B36A619-371D-4132-B8B5-9C3365AA2105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876550" y="3681412"/>
              <a:ext cx="533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4F4379C-DC23-45DE-B29A-A1F2BFACC0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82" r="70" b="10596"/>
            <a:stretch/>
          </p:blipFill>
          <p:spPr>
            <a:xfrm>
              <a:off x="3409950" y="2116965"/>
              <a:ext cx="8084851" cy="3949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5805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30E38E6B-7735-4CB6-9780-15828B33A7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t="16579" r="80429" b="30539"/>
          <a:stretch/>
        </p:blipFill>
        <p:spPr>
          <a:xfrm>
            <a:off x="979202" y="1848643"/>
            <a:ext cx="2051622" cy="4486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화면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사용자 </a:t>
            </a:r>
            <a:r>
              <a:rPr lang="en-US" altLang="ko-KR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기타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1AE3F4-0F2A-4D3A-809E-48171F884FC7}"/>
              </a:ext>
            </a:extLst>
          </p:cNvPr>
          <p:cNvSpPr/>
          <p:nvPr/>
        </p:nvSpPr>
        <p:spPr>
          <a:xfrm>
            <a:off x="989250" y="5107127"/>
            <a:ext cx="1897348" cy="11976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B36A619-371D-4132-B8B5-9C3365AA210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86598" y="5705951"/>
            <a:ext cx="5901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내용 개체 틀 13" descr="스크린샷이(가) 표시된 사진&#10;&#10;자동 생성된 설명">
            <a:extLst>
              <a:ext uri="{FF2B5EF4-FFF2-40B4-BE49-F238E27FC236}">
                <a16:creationId xmlns:a16="http://schemas.microsoft.com/office/drawing/2014/main" id="{9E125003-5319-4461-B26E-F509A9ADC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05" y="2080794"/>
            <a:ext cx="7835595" cy="3723704"/>
          </a:xfrm>
        </p:spPr>
      </p:pic>
    </p:spTree>
    <p:extLst>
      <p:ext uri="{BB962C8B-B14F-4D97-AF65-F5344CB8AC3E}">
        <p14:creationId xmlns:p14="http://schemas.microsoft.com/office/powerpoint/2010/main" val="60820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6A6527-915C-4ED0-B455-B140D7273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1620044"/>
            <a:ext cx="34194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프로젝트 개요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EB16335-08FA-4916-B0A3-8EA735B3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16253" cy="4351338"/>
          </a:xfrm>
        </p:spPr>
        <p:txBody>
          <a:bodyPr anchor="ctr">
            <a:normAutofit/>
          </a:bodyPr>
          <a:lstStyle/>
          <a:p>
            <a:pPr marL="13081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2000" dirty="0">
                <a:solidFill>
                  <a:srgbClr val="000000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이 프로젝트를 시작한 이유 </a:t>
            </a:r>
            <a:r>
              <a:rPr lang="en-US" altLang="ko-KR" sz="2000" dirty="0">
                <a:solidFill>
                  <a:srgbClr val="000000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2000" dirty="0">
                <a:solidFill>
                  <a:srgbClr val="000000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새로운 기술에 대한 갈망</a:t>
            </a:r>
            <a:r>
              <a:rPr lang="en-US" altLang="ko-KR" sz="2000" dirty="0">
                <a:solidFill>
                  <a:srgbClr val="000000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.</a:t>
            </a:r>
          </a:p>
          <a:p>
            <a:pPr marL="13081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Vue.js</a:t>
            </a:r>
            <a:r>
              <a:rPr lang="ko-KR" altLang="en-US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요청 전달과 페이지 렌더링하고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Spring</a:t>
            </a:r>
            <a:r>
              <a:rPr lang="ko-KR" altLang="en-US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데이터만 전달하는 웹을 구축하고 싶다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!</a:t>
            </a:r>
          </a:p>
          <a:p>
            <a:pPr marL="13081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Spring Boot</a:t>
            </a:r>
            <a:r>
              <a:rPr lang="ko-KR" altLang="en-US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Spring </a:t>
            </a:r>
            <a:r>
              <a:rPr lang="ko-KR" altLang="en-US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환경설정의 늪에서 벗어나게 할 요소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써보고 싶다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!</a:t>
            </a:r>
          </a:p>
          <a:p>
            <a:pPr marL="13081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Vue</a:t>
            </a:r>
            <a:r>
              <a:rPr lang="ko-KR" altLang="en-US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Vue Router</a:t>
            </a:r>
            <a:r>
              <a:rPr lang="ko-KR" altLang="en-US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사용하여 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SPA</a:t>
            </a:r>
            <a:r>
              <a:rPr lang="ko-KR" altLang="en-US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형태의 웹을 구축해보고 싶다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!</a:t>
            </a:r>
          </a:p>
          <a:p>
            <a:pPr marL="130810" indent="0" fontAlgn="base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sz="18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13081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i="0" u="none" strike="noStrike" dirty="0">
                <a:solidFill>
                  <a:srgbClr val="000000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ACORN </a:t>
            </a:r>
            <a:r>
              <a:rPr lang="ko-KR" altLang="en-US" sz="2000" i="0" u="none" strike="noStrike" dirty="0">
                <a:solidFill>
                  <a:srgbClr val="000000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전자상가를 주제로 한 이유 </a:t>
            </a:r>
            <a:r>
              <a:rPr lang="en-US" altLang="ko-KR" sz="2000" i="0" u="none" strike="noStrike" dirty="0">
                <a:solidFill>
                  <a:srgbClr val="000000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– </a:t>
            </a:r>
            <a:r>
              <a:rPr lang="ko-KR" altLang="en-US" sz="2000" i="0" u="none" strike="noStrike" dirty="0">
                <a:solidFill>
                  <a:srgbClr val="000000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익숙한 웹 유형</a:t>
            </a:r>
            <a:r>
              <a:rPr lang="en-US" altLang="ko-KR" sz="2000" i="0" u="none" strike="noStrike" dirty="0">
                <a:solidFill>
                  <a:srgbClr val="000000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, </a:t>
            </a:r>
            <a:r>
              <a:rPr lang="ko-KR" altLang="en-US" sz="2000" i="0" u="none" strike="noStrike" dirty="0">
                <a:solidFill>
                  <a:srgbClr val="000000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많은 데이터</a:t>
            </a:r>
            <a:r>
              <a:rPr lang="en-US" altLang="ko-KR" sz="2000" i="0" u="none" strike="noStrike" dirty="0">
                <a:solidFill>
                  <a:srgbClr val="000000"/>
                </a:solidFill>
                <a:latin typeface="고도 B" panose="02000503000000020004" pitchFamily="50" charset="-127"/>
                <a:ea typeface="고도 B" panose="02000503000000020004" pitchFamily="50" charset="-127"/>
              </a:rPr>
              <a:t>.</a:t>
            </a:r>
            <a:endParaRPr lang="en-US" altLang="ko-KR" sz="1800" i="0" u="none" strike="noStrike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marL="13081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i="0" u="none" strike="noStrike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웹으로 모든 것을 할 수 있는</a:t>
            </a:r>
            <a:r>
              <a:rPr lang="en-US" altLang="ko-KR" sz="1400" i="0" u="none" strike="noStrike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400" i="0" u="none" strike="noStrike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웹 중심의 사회</a:t>
            </a:r>
            <a:r>
              <a:rPr lang="en-US" altLang="ko-KR" sz="1400" i="0" u="none" strike="noStrike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marL="13081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i="0" u="none" strike="noStrike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이것은 온라인 쇼핑몰의 발달에도 영향을 미쳤다</a:t>
            </a:r>
            <a:r>
              <a:rPr lang="en-US" altLang="ko-KR" sz="1400" i="0" u="none" strike="noStrike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marL="13081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i="0" u="none" strike="noStrike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가장 대표적인 웹 중 하나인 쇼핑몰</a:t>
            </a:r>
            <a:r>
              <a:rPr lang="en-US" altLang="ko-KR" sz="1400" i="0" u="none" strike="noStrike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13081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상품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거래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유저정보등</a:t>
            </a:r>
            <a:r>
              <a:rPr lang="ko-KR" altLang="en-US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상당히 많은 데이터를 다룬다</a:t>
            </a:r>
            <a:r>
              <a:rPr lang="en-US" altLang="ko-KR" sz="14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53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프로젝트 목적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EB16335-08FA-4916-B0A3-8EA735B3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583905" cy="4351338"/>
          </a:xfrm>
        </p:spPr>
        <p:txBody>
          <a:bodyPr>
            <a:normAutofit fontScale="925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JSP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를 이용하지 않고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프론트엔드와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(Node.js + Vue.js)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백엔드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(Spring)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통신을 하는 기술을 연마하기 위한 프로젝트이다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Spring Boot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를 이용하</a:t>
            </a:r>
            <a:r>
              <a:rPr lang="ko-KR" altLang="en-US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 빠르게 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Spring </a:t>
            </a:r>
            <a:r>
              <a:rPr lang="ko-KR" altLang="en-US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프로젝트를 구축하는 방법을 익힌다</a:t>
            </a:r>
            <a:r>
              <a:rPr lang="en-US" altLang="ko-KR" sz="1800" dirty="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또한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SPA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형태의 페이지 구성을 통해 현대적인 웹을 구축하는 방법도 익힌다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chemeClr val="accent6"/>
                </a:solidFill>
                <a:effectLst/>
                <a:latin typeface="고도 B" panose="02000503000000020004" pitchFamily="50" charset="-127"/>
                <a:ea typeface="고도 B" panose="02000503000000020004" pitchFamily="50" charset="-127"/>
              </a:rPr>
              <a:t>위 기술들을 활용하여</a:t>
            </a:r>
            <a:r>
              <a:rPr lang="en-US" altLang="ko-KR" sz="1800" b="0" i="0" u="none" strike="noStrike" dirty="0">
                <a:solidFill>
                  <a:schemeClr val="accent6"/>
                </a:solidFill>
                <a:effectLst/>
                <a:latin typeface="고도 B" panose="02000503000000020004" pitchFamily="50" charset="-127"/>
                <a:ea typeface="고도 B" panose="0200050300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chemeClr val="accent6"/>
                </a:solidFill>
                <a:effectLst/>
                <a:latin typeface="고도 B" panose="02000503000000020004" pitchFamily="50" charset="-127"/>
                <a:ea typeface="고도 B" panose="02000503000000020004" pitchFamily="50" charset="-127"/>
              </a:rPr>
              <a:t>다음 요소를 결합한 웹 구현을 최종 목적으로 한다</a:t>
            </a:r>
            <a:r>
              <a:rPr lang="en-US" altLang="ko-KR" sz="1800" b="0" i="0" u="none" strike="noStrike" dirty="0">
                <a:solidFill>
                  <a:schemeClr val="accent6"/>
                </a:solidFill>
                <a:effectLst/>
                <a:latin typeface="고도 B" panose="02000503000000020004" pitchFamily="50" charset="-127"/>
                <a:ea typeface="고도 B" panose="02000503000000020004" pitchFamily="50" charset="-127"/>
              </a:rPr>
              <a:t>.</a:t>
            </a: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b="0" i="0" u="none" strike="noStrike" dirty="0" err="1">
                <a:solidFill>
                  <a:schemeClr val="accent6"/>
                </a:solidFill>
                <a:effectLst/>
                <a:latin typeface="고도 B" panose="02000503000000020004" pitchFamily="50" charset="-127"/>
                <a:ea typeface="고도 B" panose="02000503000000020004" pitchFamily="50" charset="-127"/>
              </a:rPr>
              <a:t>쿠팡의</a:t>
            </a:r>
            <a:r>
              <a:rPr lang="ko-KR" altLang="en-US" sz="1400" b="0" i="0" u="none" strike="noStrike" dirty="0">
                <a:solidFill>
                  <a:schemeClr val="accent6"/>
                </a:solidFill>
                <a:effectLst/>
                <a:latin typeface="고도 B" panose="02000503000000020004" pitchFamily="50" charset="-127"/>
                <a:ea typeface="고도 B" panose="02000503000000020004" pitchFamily="50" charset="-127"/>
              </a:rPr>
              <a:t> 구매</a:t>
            </a:r>
            <a:r>
              <a:rPr lang="en-US" altLang="ko-KR" sz="1400" b="0" i="0" u="none" strike="noStrike" dirty="0">
                <a:solidFill>
                  <a:schemeClr val="accent6"/>
                </a:solidFill>
                <a:effectLst/>
                <a:latin typeface="고도 B" panose="02000503000000020004" pitchFamily="50" charset="-127"/>
                <a:ea typeface="고도 B" panose="02000503000000020004" pitchFamily="50" charset="-127"/>
              </a:rPr>
              <a:t>/</a:t>
            </a:r>
            <a:r>
              <a:rPr lang="ko-KR" altLang="en-US" sz="1400" b="0" i="0" u="none" strike="noStrike" dirty="0">
                <a:solidFill>
                  <a:schemeClr val="accent6"/>
                </a:solidFill>
                <a:effectLst/>
                <a:latin typeface="고도 B" panose="02000503000000020004" pitchFamily="50" charset="-127"/>
                <a:ea typeface="고도 B" panose="02000503000000020004" pitchFamily="50" charset="-127"/>
              </a:rPr>
              <a:t>결제 편의성</a:t>
            </a:r>
            <a:endParaRPr lang="en-US" altLang="ko-KR" sz="1400" b="0" i="0" u="none" strike="noStrike" dirty="0">
              <a:solidFill>
                <a:schemeClr val="accent6"/>
              </a:solidFill>
              <a:effectLst/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pPr lvl="1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b="0" i="0" u="none" strike="noStrike" dirty="0">
                <a:solidFill>
                  <a:schemeClr val="accent6"/>
                </a:solidFill>
                <a:effectLst/>
                <a:latin typeface="고도 B" panose="02000503000000020004" pitchFamily="50" charset="-127"/>
                <a:ea typeface="고도 B" panose="02000503000000020004" pitchFamily="50" charset="-127"/>
              </a:rPr>
              <a:t>다나와의 상품정보관련 전문성</a:t>
            </a:r>
            <a:endParaRPr lang="en-US" altLang="ko-KR" sz="1400" b="0" i="0" u="none" strike="noStrike" dirty="0">
              <a:solidFill>
                <a:schemeClr val="accent6"/>
              </a:solidFill>
              <a:effectLst/>
              <a:latin typeface="고도 B" panose="02000503000000020004" pitchFamily="50" charset="-127"/>
              <a:ea typeface="고도 B" panose="0200050300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6AE39-E7F1-43B7-8185-1B8D3B9D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1620044"/>
            <a:ext cx="34194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84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프로젝트 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AB89C54-09F8-400D-A1FD-E54E68B82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757222"/>
              </p:ext>
            </p:extLst>
          </p:nvPr>
        </p:nvGraphicFramePr>
        <p:xfrm>
          <a:off x="484414" y="1926408"/>
          <a:ext cx="11223171" cy="2837435"/>
        </p:xfrm>
        <a:graphic>
          <a:graphicData uri="http://schemas.openxmlformats.org/drawingml/2006/table">
            <a:tbl>
              <a:tblPr/>
              <a:tblGrid>
                <a:gridCol w="1700637">
                  <a:extLst>
                    <a:ext uri="{9D8B030D-6E8A-4147-A177-3AD203B41FA5}">
                      <a16:colId xmlns:a16="http://schemas.microsoft.com/office/drawing/2014/main" val="17243865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3310474234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624875613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2074030771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394479119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428174805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2808748809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2343572275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2069785971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4224742275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3238471398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2770763838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2779122151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3629052369"/>
                    </a:ext>
                  </a:extLst>
                </a:gridCol>
                <a:gridCol w="680181">
                  <a:extLst>
                    <a:ext uri="{9D8B030D-6E8A-4147-A177-3AD203B41FA5}">
                      <a16:colId xmlns:a16="http://schemas.microsoft.com/office/drawing/2014/main" val="4206472323"/>
                    </a:ext>
                  </a:extLst>
                </a:gridCol>
              </a:tblGrid>
              <a:tr h="4189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일정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8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월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~ 8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월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25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3</a:t>
                      </a:r>
                      <a:r>
                        <a:rPr lang="ko-KR" altLang="en-US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4</a:t>
                      </a:r>
                      <a:r>
                        <a:rPr lang="ko-KR" altLang="en-US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5</a:t>
                      </a:r>
                      <a:r>
                        <a:rPr lang="ko-KR" altLang="en-US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6</a:t>
                      </a:r>
                      <a:r>
                        <a:rPr lang="ko-KR" altLang="en-US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7</a:t>
                      </a:r>
                      <a:r>
                        <a:rPr lang="ko-KR" altLang="en-US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10</a:t>
                      </a:r>
                      <a:r>
                        <a:rPr lang="ko-KR" altLang="en-US" sz="130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11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12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13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14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18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19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20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21</a:t>
                      </a:r>
                      <a:r>
                        <a:rPr lang="ko-KR" altLang="en-US" sz="1300" dirty="0">
                          <a:solidFill>
                            <a:schemeClr val="bg1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일</a:t>
                      </a:r>
                    </a:p>
                  </a:txBody>
                  <a:tcPr marL="20405" marR="20405" marT="13604" marB="1360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544654"/>
                  </a:ext>
                </a:extLst>
              </a:tr>
              <a:tr h="4189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solidFill>
                            <a:schemeClr val="accent2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프로젝트 주제 선정</a:t>
                      </a:r>
                    </a:p>
                  </a:txBody>
                  <a:tcPr marL="20405" marR="20405" marT="13604" marB="1360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922659"/>
                  </a:ext>
                </a:extLst>
              </a:tr>
              <a:tr h="4189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solidFill>
                            <a:schemeClr val="accent2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프로젝트 개요 작성</a:t>
                      </a:r>
                    </a:p>
                  </a:txBody>
                  <a:tcPr marL="20405" marR="20405" marT="13604" marB="1360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572227"/>
                  </a:ext>
                </a:extLst>
              </a:tr>
              <a:tr h="41899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solidFill>
                            <a:schemeClr val="accent2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요구사항 분석</a:t>
                      </a:r>
                    </a:p>
                  </a:txBody>
                  <a:tcPr marL="20405" marR="20405" marT="13604" marB="1360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840955"/>
                  </a:ext>
                </a:extLst>
              </a:tr>
              <a:tr h="2230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solidFill>
                            <a:schemeClr val="accent2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화면설계</a:t>
                      </a:r>
                    </a:p>
                  </a:txBody>
                  <a:tcPr marL="20405" marR="20405" marT="13604" marB="1360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465071"/>
                  </a:ext>
                </a:extLst>
              </a:tr>
              <a:tr h="2230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solidFill>
                            <a:schemeClr val="accent2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기능설계</a:t>
                      </a:r>
                    </a:p>
                  </a:txBody>
                  <a:tcPr marL="20405" marR="20405" marT="13604" marB="1360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810178"/>
                  </a:ext>
                </a:extLst>
              </a:tr>
              <a:tr h="22309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dirty="0">
                          <a:solidFill>
                            <a:schemeClr val="accent2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DB</a:t>
                      </a:r>
                      <a:r>
                        <a:rPr lang="ko-KR" altLang="en-US" sz="1300" dirty="0">
                          <a:solidFill>
                            <a:schemeClr val="accent2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설계</a:t>
                      </a:r>
                    </a:p>
                  </a:txBody>
                  <a:tcPr marL="20405" marR="20405" marT="13604" marB="1360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14571"/>
                  </a:ext>
                </a:extLst>
              </a:tr>
              <a:tr h="260155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solidFill>
                            <a:schemeClr val="accent2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기능 구현</a:t>
                      </a:r>
                    </a:p>
                  </a:txBody>
                  <a:tcPr marL="20405" marR="20405" marT="13604" marB="1360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313685"/>
                  </a:ext>
                </a:extLst>
              </a:tr>
              <a:tr h="2230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solidFill>
                            <a:schemeClr val="accent2"/>
                          </a:solidFill>
                          <a:effectLst/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화면 구현</a:t>
                      </a:r>
                    </a:p>
                  </a:txBody>
                  <a:tcPr marL="20405" marR="20405" marT="13604" marB="1360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300" dirty="0">
                        <a:effectLst/>
                      </a:endParaRPr>
                    </a:p>
                  </a:txBody>
                  <a:tcPr marL="20405" marR="20405" marT="13604" marB="1360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50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5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프로젝트 적용 기술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343107C-D129-4D9D-8075-B9984A243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15329"/>
              </p:ext>
            </p:extLst>
          </p:nvPr>
        </p:nvGraphicFramePr>
        <p:xfrm>
          <a:off x="838200" y="1436916"/>
          <a:ext cx="10515597" cy="51637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9114">
                  <a:extLst>
                    <a:ext uri="{9D8B030D-6E8A-4147-A177-3AD203B41FA5}">
                      <a16:colId xmlns:a16="http://schemas.microsoft.com/office/drawing/2014/main" val="2176146647"/>
                    </a:ext>
                  </a:extLst>
                </a:gridCol>
                <a:gridCol w="2467429">
                  <a:extLst>
                    <a:ext uri="{9D8B030D-6E8A-4147-A177-3AD203B41FA5}">
                      <a16:colId xmlns:a16="http://schemas.microsoft.com/office/drawing/2014/main" val="2363944538"/>
                    </a:ext>
                  </a:extLst>
                </a:gridCol>
                <a:gridCol w="5519054">
                  <a:extLst>
                    <a:ext uri="{9D8B030D-6E8A-4147-A177-3AD203B41FA5}">
                      <a16:colId xmlns:a16="http://schemas.microsoft.com/office/drawing/2014/main" val="1613947164"/>
                    </a:ext>
                  </a:extLst>
                </a:gridCol>
              </a:tblGrid>
              <a:tr h="399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6886"/>
                  </a:ext>
                </a:extLst>
              </a:tr>
              <a:tr h="7959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Java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Spring Boot  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Spring Framework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의 개선 버전</a:t>
                      </a:r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Spring 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환경 설정을 자동화하여 빠르게 프로젝트 구축</a:t>
                      </a:r>
                      <a:endParaRPr lang="en-US" altLang="ko-KR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내장 </a:t>
                      </a:r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Tomcat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으로 서버 가동</a:t>
                      </a:r>
                      <a:endParaRPr lang="en-US" altLang="ko-KR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52422"/>
                  </a:ext>
                </a:extLst>
              </a:tr>
              <a:tr h="737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err="1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MyBatis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SQL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문 처리를 위한 프레임워크</a:t>
                      </a:r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81836"/>
                  </a:ext>
                </a:extLst>
              </a:tr>
              <a:tr h="75094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JavaScript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Node.js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자바스크립트 런타임</a:t>
                      </a:r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.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Vue.js 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이용을 위해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399776"/>
                  </a:ext>
                </a:extLst>
              </a:tr>
              <a:tr h="7628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Vue.js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JavaScript 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프레임워크</a:t>
                      </a:r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JSP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 대체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80730"/>
                  </a:ext>
                </a:extLst>
              </a:tr>
              <a:tr h="78445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Vue Router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싱글 페이지 앱</a:t>
                      </a:r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(SPA)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를 위한 페이지 전환</a:t>
                      </a:r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(Routing)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 도구</a:t>
                      </a:r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Spring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의 페이지 컨트롤러 대체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852994"/>
                  </a:ext>
                </a:extLst>
              </a:tr>
              <a:tr h="4428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err="1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Axios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페이지 비동기작업</a:t>
                      </a:r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(ajax) 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처리를 위해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943361"/>
                  </a:ext>
                </a:extLst>
              </a:tr>
              <a:tr h="463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err="1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Vuetify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Vue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 레이아웃 프레임워크</a:t>
                      </a:r>
                      <a:endParaRPr lang="en-US" altLang="ko-KR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95250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51CF3D8-3891-4E73-9D9F-807173D0E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1485" y="1950538"/>
            <a:ext cx="720000" cy="720000"/>
          </a:xfrm>
          <a:prstGeom prst="rect">
            <a:avLst/>
          </a:prstGeom>
        </p:spPr>
      </p:pic>
      <p:pic>
        <p:nvPicPr>
          <p:cNvPr id="19" name="그림 18" descr="node.js">
            <a:extLst>
              <a:ext uri="{FF2B5EF4-FFF2-40B4-BE49-F238E27FC236}">
                <a16:creationId xmlns:a16="http://schemas.microsoft.com/office/drawing/2014/main" id="{36515D25-B0EC-4E1B-A5CB-27389C784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85" y="3435412"/>
            <a:ext cx="720001" cy="720001"/>
          </a:xfrm>
          <a:prstGeom prst="rect">
            <a:avLst/>
          </a:prstGeom>
        </p:spPr>
      </p:pic>
      <p:pic>
        <p:nvPicPr>
          <p:cNvPr id="21" name="그림 20" descr="표지판이(가) 표시된 사진&#10;&#10;자동 생성된 설명">
            <a:extLst>
              <a:ext uri="{FF2B5EF4-FFF2-40B4-BE49-F238E27FC236}">
                <a16:creationId xmlns:a16="http://schemas.microsoft.com/office/drawing/2014/main" id="{3CF21656-C964-4661-9D0F-E92FC953D2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85" y="4166573"/>
            <a:ext cx="722766" cy="7227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DFEBCE4-E39F-45EF-80FF-ED510DE78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85" y="4915015"/>
            <a:ext cx="720001" cy="720001"/>
          </a:xfrm>
          <a:prstGeom prst="rect">
            <a:avLst/>
          </a:prstGeom>
        </p:spPr>
      </p:pic>
      <p:pic>
        <p:nvPicPr>
          <p:cNvPr id="4" name="그림 3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A6101F6B-CE7E-4003-8BA0-DA4937F9090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398"/>
          <a:stretch/>
        </p:blipFill>
        <p:spPr>
          <a:xfrm>
            <a:off x="3541485" y="2697817"/>
            <a:ext cx="720001" cy="6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프로젝트 적용 기술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343107C-D129-4D9D-8075-B9984A243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784230"/>
              </p:ext>
            </p:extLst>
          </p:nvPr>
        </p:nvGraphicFramePr>
        <p:xfrm>
          <a:off x="838200" y="1436916"/>
          <a:ext cx="10515597" cy="26695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9114">
                  <a:extLst>
                    <a:ext uri="{9D8B030D-6E8A-4147-A177-3AD203B41FA5}">
                      <a16:colId xmlns:a16="http://schemas.microsoft.com/office/drawing/2014/main" val="2176146647"/>
                    </a:ext>
                  </a:extLst>
                </a:gridCol>
                <a:gridCol w="2752132">
                  <a:extLst>
                    <a:ext uri="{9D8B030D-6E8A-4147-A177-3AD203B41FA5}">
                      <a16:colId xmlns:a16="http://schemas.microsoft.com/office/drawing/2014/main" val="2363944538"/>
                    </a:ext>
                  </a:extLst>
                </a:gridCol>
                <a:gridCol w="5234351">
                  <a:extLst>
                    <a:ext uri="{9D8B030D-6E8A-4147-A177-3AD203B41FA5}">
                      <a16:colId xmlns:a16="http://schemas.microsoft.com/office/drawing/2014/main" val="1613947164"/>
                    </a:ext>
                  </a:extLst>
                </a:gridCol>
              </a:tblGrid>
              <a:tr h="399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986886"/>
                  </a:ext>
                </a:extLst>
              </a:tr>
              <a:tr h="795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Database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Oracle </a:t>
                      </a:r>
                    </a:p>
                    <a:p>
                      <a:pPr algn="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Database 18c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데이터베이스</a:t>
                      </a:r>
                      <a:endParaRPr lang="en-US" altLang="ko-KR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52422"/>
                  </a:ext>
                </a:extLst>
              </a:tr>
              <a:tr h="737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형상관리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Git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로컬 버전 관리</a:t>
                      </a:r>
                      <a:endParaRPr lang="en-US" altLang="ko-KR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764914"/>
                  </a:ext>
                </a:extLst>
              </a:tr>
              <a:tr h="737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err="1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Github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accent2"/>
                          </a:solidFill>
                          <a:latin typeface="고도 M" panose="02000503000000020004" pitchFamily="2" charset="-127"/>
                          <a:ea typeface="고도 M" panose="02000503000000020004" pitchFamily="2" charset="-127"/>
                        </a:rPr>
                        <a:t>원격 버전 관리</a:t>
                      </a:r>
                      <a:endParaRPr lang="en-US" altLang="ko-KR" sz="1600" dirty="0">
                        <a:solidFill>
                          <a:schemeClr val="accent2"/>
                        </a:solidFill>
                        <a:latin typeface="고도 M" panose="02000503000000020004" pitchFamily="2" charset="-127"/>
                        <a:ea typeface="고도 M" panose="02000503000000020004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5543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44146EC-DDF4-4E24-B315-63F0D301F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11" y="3488642"/>
            <a:ext cx="514350" cy="533400"/>
          </a:xfrm>
          <a:prstGeom prst="rect">
            <a:avLst/>
          </a:prstGeom>
        </p:spPr>
      </p:pic>
      <p:pic>
        <p:nvPicPr>
          <p:cNvPr id="9" name="그림 8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774D07DB-7925-4FB8-B4A7-7FF4C785A0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5937"/>
          <a:stretch/>
        </p:blipFill>
        <p:spPr>
          <a:xfrm>
            <a:off x="3661317" y="2692120"/>
            <a:ext cx="646339" cy="609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F2D697-27C7-4D64-8E9D-060C6326E6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10" y="2117585"/>
            <a:ext cx="1047754" cy="1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0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요구사항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-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소비자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상품구매</a:t>
            </a:r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장바구니</a:t>
            </a:r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마이페이지</a:t>
            </a:r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회원정보 수정</a:t>
            </a:r>
            <a:endParaRPr lang="en-US" altLang="ko-KR" sz="2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주문</a:t>
            </a:r>
            <a:r>
              <a:rPr lang="en-US" altLang="ko-KR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배송 조회</a:t>
            </a:r>
          </a:p>
          <a:p>
            <a:pPr lvl="1"/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현금영수증</a:t>
            </a:r>
            <a:r>
              <a:rPr lang="en-US" altLang="ko-KR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세금계산서</a:t>
            </a:r>
          </a:p>
          <a:p>
            <a:pPr lvl="1"/>
            <a:r>
              <a:rPr lang="ko-KR" altLang="en-US" sz="2000" dirty="0" err="1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찜목록</a:t>
            </a:r>
            <a:endParaRPr lang="ko-KR" altLang="en-US" sz="2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문의</a:t>
            </a:r>
          </a:p>
          <a:p>
            <a:pPr lvl="1"/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제품리뷰</a:t>
            </a:r>
            <a:endParaRPr lang="en-US" altLang="ko-KR" sz="2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문체부 쓰기 흘림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462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요구사항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-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고도 B" panose="02000503000000020004" pitchFamily="50" charset="-127"/>
                <a:ea typeface="고도 B" panose="02000503000000020004" pitchFamily="50" charset="-127"/>
              </a:rPr>
              <a:t>관리자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상품관리</a:t>
            </a:r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상품 등록</a:t>
            </a:r>
            <a:endParaRPr lang="en-US" altLang="ko-KR" sz="2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상품 수정</a:t>
            </a:r>
            <a:r>
              <a:rPr lang="en-US" altLang="ko-KR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삭제</a:t>
            </a:r>
            <a:endParaRPr lang="en-US" altLang="ko-KR" sz="2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상품 할인 적용</a:t>
            </a:r>
            <a:endParaRPr lang="en-US" altLang="ko-KR" sz="2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상품 할인 삭제</a:t>
            </a:r>
            <a:endParaRPr lang="en-US" altLang="ko-KR" sz="2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결제 관리</a:t>
            </a:r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1"/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결제</a:t>
            </a:r>
            <a:r>
              <a:rPr lang="en-US" altLang="ko-KR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/</a:t>
            </a:r>
            <a:r>
              <a:rPr lang="ko-KR" altLang="en-US" sz="20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환불 정보 확인</a:t>
            </a:r>
            <a:endParaRPr lang="en-US" altLang="ko-KR" sz="20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기간별 정산</a:t>
            </a:r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r>
              <a:rPr lang="ko-KR" altLang="en-US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고도 M" panose="02000503000000020004" pitchFamily="2" charset="-127"/>
                <a:ea typeface="고도 M" panose="02000503000000020004" pitchFamily="2" charset="-127"/>
              </a:rPr>
              <a:t>문의 내용 확인</a:t>
            </a:r>
            <a:endParaRPr lang="en-US" altLang="ko-KR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047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931</Words>
  <Application>Microsoft Office PowerPoint</Application>
  <PresentationFormat>와이드스크린</PresentationFormat>
  <Paragraphs>208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고도 M</vt:lpstr>
      <vt:lpstr>고도 B</vt:lpstr>
      <vt:lpstr>맑은 고딕</vt:lpstr>
      <vt:lpstr>Office 테마</vt:lpstr>
      <vt:lpstr>ACORN 전자상가</vt:lpstr>
      <vt:lpstr>목차</vt:lpstr>
      <vt:lpstr>프로젝트 개요</vt:lpstr>
      <vt:lpstr>프로젝트 목적</vt:lpstr>
      <vt:lpstr>프로젝트 일정</vt:lpstr>
      <vt:lpstr>프로젝트 적용 기술</vt:lpstr>
      <vt:lpstr>프로젝트 적용 기술</vt:lpstr>
      <vt:lpstr>요구사항 - 소비자</vt:lpstr>
      <vt:lpstr>요구사항 - 관리자</vt:lpstr>
      <vt:lpstr>설계 – BRAINSTORMING</vt:lpstr>
      <vt:lpstr>설계 – Use Case Diagram</vt:lpstr>
      <vt:lpstr>설계 –  화면/기능</vt:lpstr>
      <vt:lpstr>설계 –  화면/기능</vt:lpstr>
      <vt:lpstr>설계 –  화면/기능</vt:lpstr>
      <vt:lpstr>화면 – 관리자 – 처음 화면</vt:lpstr>
      <vt:lpstr>화면 – 관리자 - 상품관리</vt:lpstr>
      <vt:lpstr>화면 – 관리자 - 상품등록</vt:lpstr>
      <vt:lpstr>화면 – 관리자 – 기타</vt:lpstr>
      <vt:lpstr>화면 – 사용자 – 처음 화면</vt:lpstr>
      <vt:lpstr>화면 – 사용자 - 로그인</vt:lpstr>
      <vt:lpstr>화면 – 사용자 - 장바구니</vt:lpstr>
      <vt:lpstr>화면 – 사용자 - 마이페이지</vt:lpstr>
      <vt:lpstr>화면 – 사용자 - 검색</vt:lpstr>
      <vt:lpstr>화면 – 사용자 – 회원정보 수정</vt:lpstr>
      <vt:lpstr>화면 – 사용자 – 주문/배송조회</vt:lpstr>
      <vt:lpstr>화면 – 사용자 – 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프로젝트</dc:title>
  <dc:creator>- Side</dc:creator>
  <cp:lastModifiedBy>- Side</cp:lastModifiedBy>
  <cp:revision>2</cp:revision>
  <dcterms:created xsi:type="dcterms:W3CDTF">2020-07-17T08:23:28Z</dcterms:created>
  <dcterms:modified xsi:type="dcterms:W3CDTF">2020-09-01T01:44:26Z</dcterms:modified>
</cp:coreProperties>
</file>