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"/>
  </p:notesMasterIdLst>
  <p:sldIdLst>
    <p:sldId id="323" r:id="rId2"/>
    <p:sldId id="394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929"/>
  </p:normalViewPr>
  <p:slideViewPr>
    <p:cSldViewPr>
      <p:cViewPr varScale="1">
        <p:scale>
          <a:sx n="149" d="100"/>
          <a:sy n="149" d="100"/>
        </p:scale>
        <p:origin x="20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  <a:lvl2pPr>
              <a:defRPr baseline="0">
                <a:ea typeface="맑은 고딕" panose="020B0503020000020004" pitchFamily="50" charset="-127"/>
              </a:defRPr>
            </a:lvl2pPr>
            <a:lvl3pPr>
              <a:defRPr baseline="0">
                <a:ea typeface="맑은 고딕" panose="020B0503020000020004" pitchFamily="50" charset="-127"/>
              </a:defRPr>
            </a:lvl3pPr>
            <a:lvl4pPr>
              <a:defRPr baseline="0">
                <a:ea typeface="맑은 고딕" panose="020B0503020000020004" pitchFamily="50" charset="-127"/>
              </a:defRPr>
            </a:lvl4pPr>
            <a:lvl5pPr>
              <a:defRPr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AA0B-5F5B-47F8-973D-F15ED52ADF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014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2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4" r:id="rId3"/>
    <p:sldLayoutId id="214748390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실습과제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#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02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MS PGothic" panose="020B0600070205080204" pitchFamily="34" charset="-128"/>
              </a:rPr>
              <a:t>실습과제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문제 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사용자로부터 몇 개의 숫자 값을 입력할 것인지 정수로 입력 받는다 </a:t>
            </a:r>
            <a:endParaRPr lang="en-US" altLang="ko-KR" sz="2400" dirty="0"/>
          </a:p>
          <a:p>
            <a:pPr lvl="2"/>
            <a:r>
              <a:rPr lang="ko-KR" altLang="en-US" sz="2400" dirty="0" smtClean="0"/>
              <a:t>여기서는 이 값을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이라고 가정</a:t>
            </a:r>
            <a:endParaRPr lang="en-US" altLang="ko-KR" sz="2400" dirty="0"/>
          </a:p>
          <a:p>
            <a:pPr lvl="1"/>
            <a:r>
              <a:rPr lang="ko-KR" altLang="en-US" sz="2400" dirty="0" smtClean="0">
                <a:latin typeface="+mj-ea"/>
              </a:rPr>
              <a:t>사용자로부터 실수 값 </a:t>
            </a:r>
            <a:r>
              <a:rPr lang="en-US" altLang="ko-KR" sz="2400" dirty="0" smtClean="0">
                <a:latin typeface="+mj-ea"/>
              </a:rPr>
              <a:t>N </a:t>
            </a:r>
            <a:r>
              <a:rPr lang="ko-KR" altLang="en-US" sz="2400" dirty="0" smtClean="0">
                <a:latin typeface="+mj-ea"/>
              </a:rPr>
              <a:t>개를 입력 받아서 </a:t>
            </a:r>
            <a:r>
              <a:rPr lang="en-US" altLang="ko-KR" sz="2400" dirty="0" smtClean="0">
                <a:latin typeface="+mj-ea"/>
              </a:rPr>
              <a:t>(</a:t>
            </a:r>
            <a:r>
              <a:rPr lang="ko-KR" altLang="en-US" sz="2400" dirty="0" err="1" smtClean="0">
                <a:latin typeface="+mj-ea"/>
              </a:rPr>
              <a:t>반복문</a:t>
            </a:r>
            <a:r>
              <a:rPr lang="ko-KR" altLang="en-US" sz="2400" dirty="0" smtClean="0">
                <a:latin typeface="+mj-ea"/>
              </a:rPr>
              <a:t> 사용</a:t>
            </a:r>
            <a:r>
              <a:rPr lang="en-US" altLang="ko-KR" sz="2400" dirty="0" smtClean="0">
                <a:latin typeface="+mj-ea"/>
              </a:rPr>
              <a:t>) </a:t>
            </a:r>
            <a:r>
              <a:rPr lang="ko-KR" altLang="en-US" sz="2400" dirty="0" smtClean="0">
                <a:latin typeface="+mj-ea"/>
              </a:rPr>
              <a:t>합계와 평균을 구하는 프로그램을 작성한다</a:t>
            </a:r>
            <a:endParaRPr lang="en-US" altLang="ko-KR" sz="2400" dirty="0" smtClean="0">
              <a:latin typeface="+mj-ea"/>
            </a:endParaRPr>
          </a:p>
          <a:p>
            <a:pPr lvl="1"/>
            <a:r>
              <a:rPr lang="ko-KR" altLang="en-US" sz="2400" dirty="0" err="1" smtClean="0">
                <a:latin typeface="+mj-ea"/>
              </a:rPr>
              <a:t>반복문은</a:t>
            </a:r>
            <a:r>
              <a:rPr lang="ko-KR" altLang="en-US" sz="2400" dirty="0" smtClean="0">
                <a:latin typeface="+mj-ea"/>
              </a:rPr>
              <a:t> </a:t>
            </a:r>
            <a:r>
              <a:rPr lang="en-US" altLang="ko-KR" sz="2400" dirty="0" smtClean="0">
                <a:latin typeface="+mj-ea"/>
              </a:rPr>
              <a:t>while </a:t>
            </a:r>
            <a:r>
              <a:rPr lang="ko-KR" altLang="en-US" sz="2400" dirty="0" smtClean="0">
                <a:latin typeface="+mj-ea"/>
              </a:rPr>
              <a:t>문과 </a:t>
            </a:r>
            <a:r>
              <a:rPr lang="en-US" altLang="ko-KR" sz="2400" dirty="0" smtClean="0">
                <a:latin typeface="+mj-ea"/>
              </a:rPr>
              <a:t>for </a:t>
            </a:r>
            <a:r>
              <a:rPr lang="ko-KR" altLang="en-US" sz="2400" dirty="0" smtClean="0">
                <a:latin typeface="+mj-ea"/>
              </a:rPr>
              <a:t>문을 사용하는 형태로 두 개의 프로그램을 작성한다</a:t>
            </a:r>
            <a:endParaRPr lang="en-US" altLang="ko-KR" sz="2400" dirty="0" smtClean="0">
              <a:latin typeface="+mj-ea"/>
            </a:endParaRPr>
          </a:p>
          <a:p>
            <a:pPr lvl="2"/>
            <a:r>
              <a:rPr lang="ko-KR" altLang="en-US" sz="2400" dirty="0" smtClean="0">
                <a:latin typeface="+mj-ea"/>
              </a:rPr>
              <a:t>한 개의 파일에 두 개의 </a:t>
            </a:r>
            <a:r>
              <a:rPr lang="en-US" altLang="ko-KR" sz="2400" dirty="0" smtClean="0">
                <a:latin typeface="+mj-ea"/>
              </a:rPr>
              <a:t>main() </a:t>
            </a:r>
            <a:r>
              <a:rPr lang="ko-KR" altLang="en-US" sz="2400" dirty="0" smtClean="0">
                <a:latin typeface="+mj-ea"/>
              </a:rPr>
              <a:t>함수를 작성하도록 하고</a:t>
            </a:r>
            <a:r>
              <a:rPr lang="en-US" altLang="ko-KR" sz="2400" dirty="0" smtClean="0">
                <a:latin typeface="+mj-ea"/>
              </a:rPr>
              <a:t>, </a:t>
            </a:r>
            <a:r>
              <a:rPr lang="ko-KR" altLang="en-US" sz="2400" dirty="0" smtClean="0">
                <a:latin typeface="+mj-ea"/>
              </a:rPr>
              <a:t>컴파일할 때에는 한 개를 주석 처리</a:t>
            </a:r>
            <a:r>
              <a:rPr lang="en-US" altLang="ko-KR" sz="2400" dirty="0" smtClean="0">
                <a:latin typeface="+mj-ea"/>
              </a:rPr>
              <a:t>(comment)</a:t>
            </a:r>
            <a:r>
              <a:rPr lang="ko-KR" altLang="en-US" sz="2400" dirty="0" smtClean="0">
                <a:latin typeface="+mj-ea"/>
              </a:rPr>
              <a:t>한다</a:t>
            </a:r>
            <a:endParaRPr lang="en-US" altLang="ko-KR" sz="2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301439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6458</TotalTime>
  <Words>74</Words>
  <Application>Microsoft Office PowerPoint</Application>
  <PresentationFormat>화면 슬라이드 쇼(4:3)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MS PGothic</vt:lpstr>
      <vt:lpstr>新細明體</vt:lpstr>
      <vt:lpstr>굴림</vt:lpstr>
      <vt:lpstr>맑은 고딕</vt:lpstr>
      <vt:lpstr>Book Antiqua</vt:lpstr>
      <vt:lpstr>Garamond</vt:lpstr>
      <vt:lpstr>Times New Roman</vt:lpstr>
      <vt:lpstr>Wingdings</vt:lpstr>
      <vt:lpstr>Level</vt:lpstr>
      <vt:lpstr>PowerPoint 프레젠테이션</vt:lpstr>
      <vt:lpstr>실습과제 </vt:lpstr>
    </vt:vector>
  </TitlesOfParts>
  <Company>EVL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Windows User</cp:lastModifiedBy>
  <cp:revision>1694</cp:revision>
  <dcterms:created xsi:type="dcterms:W3CDTF">2001-05-01T19:45:44Z</dcterms:created>
  <dcterms:modified xsi:type="dcterms:W3CDTF">2018-09-27T01:08:12Z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