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"/>
  </p:notesMasterIdLst>
  <p:sldIdLst>
    <p:sldId id="323" r:id="rId2"/>
    <p:sldId id="324" r:id="rId3"/>
    <p:sldId id="326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929"/>
  </p:normalViewPr>
  <p:slideViewPr>
    <p:cSldViewPr>
      <p:cViewPr varScale="1">
        <p:scale>
          <a:sx n="75" d="100"/>
          <a:sy n="75" d="100"/>
        </p:scale>
        <p:origin x="13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  <a:lvl2pPr>
              <a:defRPr baseline="0">
                <a:ea typeface="맑은 고딕" panose="020B0503020000020004" pitchFamily="50" charset="-127"/>
              </a:defRPr>
            </a:lvl2pPr>
            <a:lvl3pPr>
              <a:defRPr baseline="0">
                <a:ea typeface="맑은 고딕" panose="020B0503020000020004" pitchFamily="50" charset="-127"/>
              </a:defRPr>
            </a:lvl3pPr>
            <a:lvl4pPr>
              <a:defRPr baseline="0">
                <a:ea typeface="맑은 고딕" panose="020B0503020000020004" pitchFamily="50" charset="-127"/>
              </a:defRPr>
            </a:lvl4pPr>
            <a:lvl5pPr>
              <a:defRPr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 과제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03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lt"/>
              </a:rPr>
              <a:t>실습 과제 </a:t>
            </a:r>
            <a:r>
              <a:rPr lang="en-US" altLang="ko-KR" dirty="0" smtClean="0">
                <a:latin typeface="+mj-lt"/>
              </a:rPr>
              <a:t>#</a:t>
            </a:r>
            <a:r>
              <a:rPr lang="en-US" altLang="ko-KR" dirty="0" smtClean="0">
                <a:latin typeface="+mj-lt"/>
              </a:rPr>
              <a:t>03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060" y="1268413"/>
            <a:ext cx="8622420" cy="4862512"/>
          </a:xfrm>
        </p:spPr>
        <p:txBody>
          <a:bodyPr/>
          <a:lstStyle/>
          <a:p>
            <a:r>
              <a:rPr lang="ko-KR" altLang="en-US" sz="2800" dirty="0" smtClean="0"/>
              <a:t>이번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과제에서는 사용자로부터 정수 한 개를 입력 받고 그 숫자가 </a:t>
            </a:r>
            <a:r>
              <a:rPr lang="ko-KR" altLang="en-US" sz="2800" dirty="0"/>
              <a:t>소수 </a:t>
            </a:r>
            <a:r>
              <a:rPr lang="en-US" altLang="ko-KR" sz="2800" dirty="0"/>
              <a:t>(prime number)</a:t>
            </a:r>
            <a:r>
              <a:rPr lang="ko-KR" altLang="en-US" sz="2800" dirty="0"/>
              <a:t>인지 알아보는 프로그램 </a:t>
            </a:r>
            <a:r>
              <a:rPr lang="ko-KR" altLang="en-US" sz="2800" dirty="0" smtClean="0"/>
              <a:t>작성</a:t>
            </a:r>
            <a:endParaRPr lang="en-US" altLang="ko-KR" sz="2800" dirty="0" smtClean="0"/>
          </a:p>
          <a:p>
            <a:r>
              <a:rPr lang="ko-KR" altLang="en-US" sz="2800" dirty="0" smtClean="0"/>
              <a:t>사용자가 입력하는 </a:t>
            </a:r>
            <a:r>
              <a:rPr lang="ko-KR" altLang="en-US" sz="2800" dirty="0" smtClean="0"/>
              <a:t>정수가 </a:t>
            </a:r>
            <a:r>
              <a:rPr lang="en-US" altLang="ko-KR" sz="2800" dirty="0" smtClean="0"/>
              <a:t>1 </a:t>
            </a:r>
            <a:r>
              <a:rPr lang="ko-KR" altLang="en-US" sz="2800" dirty="0" smtClean="0"/>
              <a:t>이하이면 소수를 찾을 수 없다고 화면에 출력하고 프로그램을 종료할 것</a:t>
            </a:r>
            <a:endParaRPr lang="en-US" altLang="ko-KR" sz="2800" dirty="0" smtClean="0"/>
          </a:p>
          <a:p>
            <a:r>
              <a:rPr lang="en-US" altLang="ko-KR" sz="2800" dirty="0" smtClean="0"/>
              <a:t>2 </a:t>
            </a:r>
            <a:r>
              <a:rPr lang="ko-KR" altLang="en-US" sz="2800" dirty="0" smtClean="0"/>
              <a:t>이상의 숫자가 들어오면 소수인지 아닌지 화면에 출력할 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79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/>
              <a:t>#03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소수인지 확인하는 과정은 만약 </a:t>
            </a:r>
            <a:r>
              <a:rPr lang="en-US" altLang="ko-KR" dirty="0"/>
              <a:t>n</a:t>
            </a:r>
            <a:r>
              <a:rPr lang="ko-KR" altLang="en-US" dirty="0"/>
              <a:t>이라는 숫자가 입력되었다고 가정할 때</a:t>
            </a:r>
            <a:r>
              <a:rPr lang="en-US" altLang="ko-KR" dirty="0"/>
              <a:t>, 2, 3, 4, …, n – 1</a:t>
            </a:r>
            <a:r>
              <a:rPr lang="ko-KR" altLang="en-US" dirty="0"/>
              <a:t>로 </a:t>
            </a:r>
            <a:r>
              <a:rPr lang="en-US" altLang="ko-KR" dirty="0"/>
              <a:t>n</a:t>
            </a:r>
            <a:r>
              <a:rPr lang="ko-KR" altLang="en-US" dirty="0"/>
              <a:t>을 나눌 수 있는 지 확인하면 됨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2, 3, 4, …, n – 1 </a:t>
            </a:r>
            <a:r>
              <a:rPr lang="ko-KR" altLang="en-US" dirty="0"/>
              <a:t>중에서 한 개라도 나누어지는 숫자가 있다면 사용자가 입력한 </a:t>
            </a:r>
            <a:r>
              <a:rPr lang="en-US" altLang="ko-KR" dirty="0"/>
              <a:t>n</a:t>
            </a:r>
            <a:r>
              <a:rPr lang="ko-KR" altLang="en-US" dirty="0"/>
              <a:t>은 소수가 아닌 것이 되고</a:t>
            </a:r>
            <a:r>
              <a:rPr lang="en-US" altLang="ko-KR" dirty="0"/>
              <a:t>, </a:t>
            </a:r>
            <a:r>
              <a:rPr lang="ko-KR" altLang="en-US" dirty="0"/>
              <a:t>나누어지는 숫자가 없다면 </a:t>
            </a:r>
            <a:r>
              <a:rPr lang="en-US" altLang="ko-KR" dirty="0"/>
              <a:t>n</a:t>
            </a:r>
            <a:r>
              <a:rPr lang="ko-KR" altLang="en-US" dirty="0"/>
              <a:t>을 소수로 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en-US" altLang="ko-KR" dirty="0"/>
              <a:t>e-campus</a:t>
            </a:r>
            <a:r>
              <a:rPr lang="ko-KR" altLang="en-US"/>
              <a:t>의 </a:t>
            </a:r>
            <a:r>
              <a:rPr lang="ko-KR" altLang="en-US" smtClean="0"/>
              <a:t>실습 과제 </a:t>
            </a:r>
            <a:r>
              <a:rPr lang="en-US" altLang="ko-KR" dirty="0"/>
              <a:t>#03</a:t>
            </a:r>
            <a:r>
              <a:rPr lang="ko-KR" altLang="en-US" dirty="0"/>
              <a:t>에 제출할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504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6436</TotalTime>
  <Words>134</Words>
  <Application>Microsoft Office PowerPoint</Application>
  <PresentationFormat>화면 슬라이드 쇼(4:3)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新細明體</vt:lpstr>
      <vt:lpstr>굴림</vt:lpstr>
      <vt:lpstr>맑은 고딕</vt:lpstr>
      <vt:lpstr>Book Antiqua</vt:lpstr>
      <vt:lpstr>Garamond</vt:lpstr>
      <vt:lpstr>Times New Roman</vt:lpstr>
      <vt:lpstr>Wingdings</vt:lpstr>
      <vt:lpstr>Level</vt:lpstr>
      <vt:lpstr>PowerPoint 프레젠테이션</vt:lpstr>
      <vt:lpstr>실습 과제 #03</vt:lpstr>
      <vt:lpstr>실습 과제 #03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1678</cp:revision>
  <dcterms:created xsi:type="dcterms:W3CDTF">2001-05-01T19:45:44Z</dcterms:created>
  <dcterms:modified xsi:type="dcterms:W3CDTF">2018-10-04T01:34:59Z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