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90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0" d="100"/>
          <a:sy n="100" d="100"/>
        </p:scale>
        <p:origin x="666" y="7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 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#04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실습 과제 </a:t>
            </a:r>
            <a:r>
              <a:rPr lang="en-US" altLang="ko-KR" dirty="0" smtClean="0">
                <a:latin typeface="+mj-lt"/>
              </a:rPr>
              <a:t>#04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060" y="1268413"/>
            <a:ext cx="8622420" cy="4862512"/>
          </a:xfrm>
        </p:spPr>
        <p:txBody>
          <a:bodyPr/>
          <a:lstStyle/>
          <a:p>
            <a:r>
              <a:rPr lang="ko-KR" altLang="en-US" sz="2800" dirty="0" err="1" smtClean="0">
                <a:latin typeface="+mj-lt"/>
              </a:rPr>
              <a:t>실습과제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en-US" altLang="ko-KR" sz="2800" dirty="0" smtClean="0">
                <a:latin typeface="+mj-lt"/>
              </a:rPr>
              <a:t>#03</a:t>
            </a:r>
            <a:r>
              <a:rPr lang="ko-KR" altLang="en-US" sz="2800" dirty="0" smtClean="0">
                <a:latin typeface="+mj-lt"/>
              </a:rPr>
              <a:t>을 함수를 이용하는 형태로 수정</a:t>
            </a:r>
            <a:endParaRPr lang="en-US" altLang="ko-KR" sz="2800" dirty="0" smtClean="0">
              <a:latin typeface="+mj-lt"/>
            </a:endParaRPr>
          </a:p>
          <a:p>
            <a:r>
              <a:rPr lang="ko-KR" altLang="en-US" sz="2800" dirty="0" smtClean="0">
                <a:latin typeface="+mj-lt"/>
              </a:rPr>
              <a:t>아래 함수들을 구현하고</a:t>
            </a:r>
            <a:r>
              <a:rPr lang="en-US" altLang="ko-KR" sz="2800" dirty="0" smtClean="0">
                <a:latin typeface="+mj-lt"/>
              </a:rPr>
              <a:t>, </a:t>
            </a:r>
            <a:r>
              <a:rPr lang="ko-KR" altLang="en-US" sz="2800" dirty="0" smtClean="0">
                <a:latin typeface="+mj-lt"/>
              </a:rPr>
              <a:t>이 함수들을 사용하는 형태로 프로그램을 수정할 것</a:t>
            </a:r>
            <a:endParaRPr lang="en-US" altLang="ko-KR" sz="2800" dirty="0" smtClean="0">
              <a:latin typeface="+mj-lt"/>
            </a:endParaRPr>
          </a:p>
          <a:p>
            <a:r>
              <a:rPr lang="ko-KR" altLang="en-US" sz="2800" dirty="0" smtClean="0">
                <a:latin typeface="+mj-lt"/>
              </a:rPr>
              <a:t>소수인지 </a:t>
            </a:r>
            <a:r>
              <a:rPr lang="ko-KR" altLang="en-US" sz="2800" dirty="0" smtClean="0">
                <a:latin typeface="+mj-lt"/>
              </a:rPr>
              <a:t>판단하는 함수</a:t>
            </a:r>
            <a:endParaRPr lang="en-US" altLang="ko-KR" sz="2800" dirty="0" smtClean="0">
              <a:latin typeface="+mj-lt"/>
            </a:endParaRPr>
          </a:p>
          <a:p>
            <a:endParaRPr lang="en-US" altLang="ko-KR" sz="2800" dirty="0">
              <a:latin typeface="+mj-lt"/>
            </a:endParaRPr>
          </a:p>
          <a:p>
            <a:endParaRPr lang="en-US" altLang="ko-KR" sz="2800" dirty="0" smtClean="0">
              <a:latin typeface="+mj-lt"/>
            </a:endParaRPr>
          </a:p>
          <a:p>
            <a:endParaRPr lang="en-US" altLang="ko-KR" sz="2800" dirty="0">
              <a:latin typeface="+mj-lt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42392" y="3284984"/>
            <a:ext cx="785921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/* *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설명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주어진 숫자가 소수인지 확인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*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소수인지 확인하기 위한 양의 정수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*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0 (number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소수가 아님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1 (number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소수임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isPrimeNumber</a:t>
            </a:r>
            <a:r>
              <a:rPr lang="en-US" altLang="ko-KR" dirty="0" smtClean="0">
                <a:latin typeface="Consolas" panose="020B0609020204030204" pitchFamily="49" charset="0"/>
              </a:rPr>
              <a:t>(unsigned number);</a:t>
            </a:r>
          </a:p>
        </p:txBody>
      </p:sp>
    </p:spTree>
    <p:extLst>
      <p:ext uri="{BB962C8B-B14F-4D97-AF65-F5344CB8AC3E}">
        <p14:creationId xmlns:p14="http://schemas.microsoft.com/office/powerpoint/2010/main" val="3367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 과제 </a:t>
            </a:r>
            <a:r>
              <a:rPr lang="en-US" altLang="ko-KR"/>
              <a:t>#04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사용자로부터 제대로 된 양의 정수를 입력 받는 함수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이하의 숫자가 들어오면 다시 입력할 것을 요청하고 </a:t>
            </a:r>
            <a:r>
              <a:rPr lang="en-US" altLang="ko-KR"/>
              <a:t>2 </a:t>
            </a:r>
            <a:r>
              <a:rPr lang="ko-KR" altLang="en-US"/>
              <a:t>이상의 숫자가 들어올 때까지 반복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 </a:t>
            </a:r>
            <a:r>
              <a:rPr lang="ko-KR" altLang="en-US"/>
              <a:t>이상의 숫자가 들어오면 반환</a:t>
            </a:r>
            <a:endParaRPr lang="ko-KR" altLang="en-US"/>
          </a:p>
          <a:p>
            <a:pPr lvl="0">
              <a:defRPr/>
            </a:pPr>
            <a:endParaRPr 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642392" y="1772816"/>
            <a:ext cx="7859216" cy="26448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D2Coding"/>
                <a:ea typeface="D2Coding"/>
              </a:rPr>
              <a:t>/* * </a:t>
            </a:r>
            <a:r>
              <a:rPr lang="ko-KR" altLang="en-US">
                <a:latin typeface="D2Coding"/>
                <a:ea typeface="D2Coding"/>
              </a:rPr>
              <a:t>설명</a:t>
            </a:r>
            <a:r>
              <a:rPr lang="en-US" altLang="ko-KR">
                <a:latin typeface="D2Coding"/>
                <a:ea typeface="D2Coding"/>
              </a:rPr>
              <a:t>: </a:t>
            </a:r>
            <a:r>
              <a:rPr lang="ko-KR" altLang="en-US">
                <a:latin typeface="D2Coding"/>
                <a:ea typeface="D2Coding"/>
              </a:rPr>
              <a:t>사용자로부터 </a:t>
            </a:r>
            <a:r>
              <a:rPr lang="en-US" altLang="ko-KR">
                <a:latin typeface="D2Coding"/>
                <a:ea typeface="D2Coding"/>
              </a:rPr>
              <a:t>1</a:t>
            </a:r>
            <a:r>
              <a:rPr lang="ko-KR" altLang="en-US">
                <a:latin typeface="D2Coding"/>
                <a:ea typeface="D2Coding"/>
              </a:rPr>
              <a:t>보다 큰 양의 정수 값을 </a:t>
            </a:r>
            <a:endParaRPr lang="ko-KR" altLang="en-US">
              <a:latin typeface="D2Coding"/>
              <a:ea typeface="D2Coding"/>
            </a:endParaRPr>
          </a:p>
          <a:p>
            <a:pPr>
              <a:buNone/>
              <a:defRPr/>
            </a:pPr>
            <a:r>
              <a:rPr lang="en-US" altLang="ko-KR">
                <a:latin typeface="D2Coding"/>
                <a:ea typeface="D2Coding"/>
              </a:rPr>
              <a:t>        </a:t>
            </a:r>
            <a:r>
              <a:rPr lang="ko-KR" altLang="en-US">
                <a:latin typeface="D2Coding"/>
                <a:ea typeface="D2Coding"/>
              </a:rPr>
              <a:t>입력 받아서 반환</a:t>
            </a:r>
            <a:endParaRPr lang="ko-KR" altLang="en-US">
              <a:latin typeface="D2Coding"/>
              <a:ea typeface="D2Coding"/>
            </a:endParaRPr>
          </a:p>
          <a:p>
            <a:pPr>
              <a:buNone/>
              <a:defRPr/>
            </a:pPr>
            <a:r>
              <a:rPr lang="en-US" altLang="ko-KR">
                <a:latin typeface="D2Coding"/>
                <a:ea typeface="D2Coding"/>
              </a:rPr>
              <a:t>   * </a:t>
            </a:r>
            <a:r>
              <a:rPr lang="ko-KR" altLang="en-US">
                <a:latin typeface="D2Coding"/>
                <a:ea typeface="D2Coding"/>
              </a:rPr>
              <a:t>인자</a:t>
            </a:r>
            <a:r>
              <a:rPr lang="en-US" altLang="ko-KR">
                <a:latin typeface="D2Coding"/>
                <a:ea typeface="D2Coding"/>
              </a:rPr>
              <a:t>: </a:t>
            </a:r>
            <a:r>
              <a:rPr lang="ko-KR" altLang="en-US">
                <a:latin typeface="D2Coding"/>
                <a:ea typeface="D2Coding"/>
              </a:rPr>
              <a:t>없음</a:t>
            </a:r>
            <a:endParaRPr lang="ko-KR" altLang="en-US">
              <a:latin typeface="D2Coding"/>
              <a:ea typeface="D2Coding"/>
            </a:endParaRPr>
          </a:p>
          <a:p>
            <a:pPr>
              <a:buNone/>
              <a:defRPr/>
            </a:pPr>
            <a:r>
              <a:rPr lang="en-US" altLang="ko-KR">
                <a:latin typeface="D2Coding"/>
                <a:ea typeface="D2Coding"/>
              </a:rPr>
              <a:t>   * </a:t>
            </a:r>
            <a:r>
              <a:rPr lang="ko-KR" altLang="en-US">
                <a:latin typeface="D2Coding"/>
                <a:ea typeface="D2Coding"/>
              </a:rPr>
              <a:t>반환값</a:t>
            </a:r>
            <a:r>
              <a:rPr lang="en-US" altLang="ko-KR">
                <a:latin typeface="D2Coding"/>
                <a:ea typeface="D2Coding"/>
              </a:rPr>
              <a:t>: 1</a:t>
            </a:r>
            <a:r>
              <a:rPr lang="ko-KR" altLang="en-US">
                <a:latin typeface="D2Coding"/>
                <a:ea typeface="D2Coding"/>
              </a:rPr>
              <a:t>보다 큰 양의 정수 </a:t>
            </a:r>
            <a:endParaRPr lang="ko-KR" altLang="en-US">
              <a:latin typeface="D2Coding"/>
              <a:ea typeface="D2Coding"/>
            </a:endParaRPr>
          </a:p>
          <a:p>
            <a:pPr>
              <a:buNone/>
              <a:defRPr/>
            </a:pPr>
            <a:r>
              <a:rPr lang="en-US" altLang="ko-KR">
                <a:latin typeface="D2Coding"/>
                <a:ea typeface="D2Coding"/>
              </a:rPr>
              <a:t>*/</a:t>
            </a:r>
            <a:endParaRPr lang="en-US" altLang="ko-KR">
              <a:latin typeface="D2Coding"/>
              <a:ea typeface="D2Coding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unsigned readNumber(void);</a:t>
            </a:r>
            <a:endParaRPr lang="en-US" altLang="ko-KR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#04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507288" cy="4862512"/>
          </a:xfrm>
        </p:spPr>
        <p:txBody>
          <a:bodyPr/>
          <a:lstStyle/>
          <a:p>
            <a:r>
              <a:rPr lang="ko-KR" altLang="en-US" dirty="0" smtClean="0"/>
              <a:t>주어진 숫자가 소수인지 </a:t>
            </a:r>
            <a:r>
              <a:rPr lang="ko-KR" altLang="en-US" dirty="0" err="1" smtClean="0"/>
              <a:t>아닌지만</a:t>
            </a:r>
            <a:r>
              <a:rPr lang="ko-KR" altLang="en-US" dirty="0" smtClean="0"/>
              <a:t> 화면에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06400" y="1700808"/>
            <a:ext cx="85072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주어진 숫자가 소수인지 아닌지를 한글로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화면에 출력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출력 내용은 아래와 유사하게 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사용자가 입력한 숫자 값이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15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이라고 가정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15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소수가 아닙니다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7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소수입니다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인자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number: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사용자가 입력해서 소수인지 판단했던 숫자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prime: 1 (number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소수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 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소수 아님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*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없음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printPrimeOrNot</a:t>
            </a:r>
            <a:r>
              <a:rPr lang="en-US" altLang="ko-KR" dirty="0" smtClean="0">
                <a:latin typeface="Consolas" panose="020B0609020204030204" pitchFamily="49" charset="0"/>
              </a:rPr>
              <a:t>(unsigned number,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prime);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#04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e-campus</a:t>
            </a:r>
            <a:r>
              <a:rPr lang="ko-KR" altLang="en-US" dirty="0"/>
              <a:t>의 실습 과제 </a:t>
            </a:r>
            <a:r>
              <a:rPr lang="en-US" altLang="ko-KR" dirty="0"/>
              <a:t>#04</a:t>
            </a:r>
            <a:r>
              <a:rPr lang="ko-KR" altLang="en-US" dirty="0"/>
              <a:t>에 제출할 것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72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175</ep:Words>
  <ep:PresentationFormat>화면 슬라이드 쇼(4:3)</ep:PresentationFormat>
  <ep:Paragraphs>37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Level</vt:lpstr>
      <vt:lpstr>슬라이드 1</vt:lpstr>
      <vt:lpstr>실습 과제 #04</vt:lpstr>
      <vt:lpstr>실습 과제 #04</vt:lpstr>
      <vt:lpstr>실습 과제 #04</vt:lpstr>
      <vt:lpstr>실습 과제 #04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2018-10-16T02:54:21.991</dcterms:modified>
  <cp:revision>1744</cp:revision>
  <dc:title>Title</dc:title>
  <cp:version>1000.0000.01</cp:version>
</cp:coreProperties>
</file>