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>
  <p:sldMasterIdLst>
    <p:sldMasterId id="2147483909" r:id="rId1"/>
  </p:sldMasterIdLst>
  <p:notesMasterIdLst>
    <p:notesMasterId r:id="rId2"/>
  </p:notesMasterIdLst>
  <p:sldIdLst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/>
        <a:ea typeface="+mn-ea"/>
        <a:cs typeface="+mn-cs"/>
      </a:defRPr>
    </a:lvl5pPr>
    <a:lvl6pPr marL="2286000" algn="l" defTabSz="914400" rtl="0" eaLnBrk="1" latinLnBrk="1" hangingPunct="1">
      <a:defRPr sz="4400" kern="1200">
        <a:solidFill>
          <a:schemeClr val="tx2"/>
        </a:solidFill>
        <a:latin typeface="Times New Roman"/>
        <a:ea typeface="+mn-ea"/>
        <a:cs typeface="+mn-cs"/>
      </a:defRPr>
    </a:lvl6pPr>
    <a:lvl7pPr marL="2743200" algn="l" defTabSz="914400" rtl="0" eaLnBrk="1" latinLnBrk="1" hangingPunct="1">
      <a:defRPr sz="4400" kern="1200">
        <a:solidFill>
          <a:schemeClr val="tx2"/>
        </a:solidFill>
        <a:latin typeface="Times New Roman"/>
        <a:ea typeface="+mn-ea"/>
        <a:cs typeface="+mn-cs"/>
      </a:defRPr>
    </a:lvl7pPr>
    <a:lvl8pPr marL="3200400" algn="l" defTabSz="914400" rtl="0" eaLnBrk="1" latinLnBrk="1" hangingPunct="1">
      <a:defRPr sz="4400" kern="1200">
        <a:solidFill>
          <a:schemeClr val="tx2"/>
        </a:solidFill>
        <a:latin typeface="Times New Roman"/>
        <a:ea typeface="+mn-ea"/>
        <a:cs typeface="+mn-cs"/>
      </a:defRPr>
    </a:lvl8pPr>
    <a:lvl9pPr marL="3657600" algn="l" defTabSz="914400" rtl="0" eaLnBrk="1" latinLnBrk="1" hangingPunct="1">
      <a:defRPr sz="4400" kern="1200">
        <a:solidFill>
          <a:schemeClr val="tx2"/>
        </a:solidFill>
        <a:latin typeface="Times New Roman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6449" autoAdjust="0"/>
    <p:restoredTop sz="90929"/>
  </p:normalViewPr>
  <p:slideViewPr>
    <p:cSldViewPr>
      <p:cViewPr varScale="1">
        <p:scale>
          <a:sx n="100" d="100"/>
          <a:sy n="100" d="100"/>
        </p:scale>
        <p:origin x="1512" y="72"/>
      </p:cViewPr>
      <p:guideLst>
        <p:guide orient="horz" pos="215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192" y="-96"/>
      </p:cViewPr>
      <p:guideLst>
        <p:guide orient="horz" pos="2880"/>
        <p:guide pos="2158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presProps" Target="presProps.xml"  /><Relationship Id="rId7" Type="http://schemas.openxmlformats.org/officeDocument/2006/relationships/viewProps" Target="viewProps.xml"  /><Relationship Id="rId8" Type="http://schemas.openxmlformats.org/officeDocument/2006/relationships/theme" Target="theme/theme1.xml"  /><Relationship Id="rId9" Type="http://schemas.openxmlformats.org/officeDocument/2006/relationships/tableStyles" Target="tableStyle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026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l">
              <a:defRPr sz="1200"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7587" name="Rectangle 1027"/>
          <p:cNvSpPr>
            <a:spLocks noGrp="1" noChangeArrowheads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>
              <a:defRPr sz="1200"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1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67589" name="Rectangle 1029"/>
          <p:cNvSpPr>
            <a:spLocks noGrp="1" noChangeArrowheads="1"/>
          </p:cNvSpPr>
          <p:nvPr>
            <p:ph type="body" sz="quarter" idx="3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altLang="ko-KR"/>
              <a:t>Click to edit Master text styles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Second level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Third level</a:t>
            </a:r>
            <a:endParaRPr lang="en-US" altLang="ko-KR"/>
          </a:p>
          <a:p>
            <a:pPr lvl="3">
              <a:defRPr/>
            </a:pPr>
            <a:r>
              <a:rPr lang="en-US" altLang="ko-KR"/>
              <a:t>Fourth level</a:t>
            </a:r>
            <a:endParaRPr lang="en-US" altLang="ko-KR"/>
          </a:p>
          <a:p>
            <a:pPr lvl="4">
              <a:defRPr/>
            </a:pPr>
            <a:r>
              <a:rPr lang="en-US" altLang="ko-KR"/>
              <a:t>Fifth level</a:t>
            </a:r>
            <a:endParaRPr lang="en-US" altLang="ko-KR"/>
          </a:p>
        </p:txBody>
      </p:sp>
      <p:sp>
        <p:nvSpPr>
          <p:cNvPr id="67590" name="Rectangle 1030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l">
              <a:defRPr sz="1200"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7591" name="Rectangle 1031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defRPr sz="1200">
                <a:ea typeface="굴림"/>
              </a:defRPr>
            </a:lvl1pPr>
          </a:lstStyle>
          <a:p>
            <a:pPr>
              <a:defRPr/>
            </a:pPr>
            <a:fld id="{DA12072F-6430-4931-8BB7-8BDC1E69D43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>
              <a:defRPr sz="4400">
                <a:solidFill>
                  <a:schemeClr val="tx2"/>
                </a:solidFill>
                <a:latin typeface="Times New Roman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imes New Roman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imes New Roman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imes New Roman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/>
              </a:defRPr>
            </a:lvl9pPr>
          </a:lstStyle>
          <a:p>
            <a:pPr lvl="0">
              <a:defRPr/>
            </a:pPr>
            <a:fld id="{A27F615B-54BA-407B-8C0E-38E5D0F8B816}" type="slidenum">
              <a:rPr lang="en-US" altLang="zh-TW" sz="1200"/>
              <a:pPr lvl="0">
                <a:defRPr/>
              </a:pPr>
              <a:t>1</a:t>
            </a:fld>
            <a:endParaRPr lang="en-US" altLang="zh-TW" sz="12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60363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5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ko-KR" altLang="en-US" smtClean="0"/>
              <a:t>마스터 제목 스타일 편집</a:t>
            </a:r>
            <a:endParaRPr lang="en-US" altLang="zh-TW"/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ko-KR" altLang="en-US" smtClean="0"/>
              <a:t>마스터 부제목 스타일 편집</a:t>
            </a:r>
            <a:endParaRPr lang="en-US" altLang="zh-TW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5C542-22B0-4DE1-BCFC-48704BC55A4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3748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aseline="0">
                <a:latin typeface="Book Antiqua" pitchFamily="18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ea typeface="맑은 고딕" panose="020B0503020000020004" pitchFamily="50" charset="-127"/>
              </a:defRPr>
            </a:lvl1pPr>
            <a:lvl2pPr>
              <a:defRPr baseline="0">
                <a:ea typeface="맑은 고딕" panose="020B0503020000020004" pitchFamily="50" charset="-127"/>
              </a:defRPr>
            </a:lvl2pPr>
            <a:lvl3pPr>
              <a:defRPr baseline="0">
                <a:ea typeface="맑은 고딕" panose="020B0503020000020004" pitchFamily="50" charset="-127"/>
              </a:defRPr>
            </a:lvl3pPr>
            <a:lvl4pPr>
              <a:defRPr baseline="0">
                <a:ea typeface="맑은 고딕" panose="020B0503020000020004" pitchFamily="50" charset="-127"/>
              </a:defRPr>
            </a:lvl4pPr>
            <a:lvl5pPr>
              <a:defRPr baseline="0"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00813" y="6257925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3EFB1-FAC7-40FA-8954-BF2061B9FF6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004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B1AA0B-5F5B-47F8-973D-F15ED52ADFC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20147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1295400"/>
            <a:ext cx="8686800" cy="5351418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baseline="0">
                <a:ea typeface="맑은 고딕" panose="020B0503020000020004" pitchFamily="50" charset="-127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baseline="0">
                <a:ea typeface="맑은 고딕" panose="020B0503020000020004" pitchFamily="50" charset="-127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baseline="0"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6329260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zh-TW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8413"/>
            <a:ext cx="8229600" cy="48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zh-TW" smtClean="0"/>
          </a:p>
        </p:txBody>
      </p:sp>
      <p:sp>
        <p:nvSpPr>
          <p:cNvPr id="514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4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4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1775" y="623728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맑은 고딕" panose="020B0503020000020004" pitchFamily="50" charset="-127"/>
              </a:defRPr>
            </a:lvl1pPr>
          </a:lstStyle>
          <a:p>
            <a:pPr>
              <a:defRPr/>
            </a:pPr>
            <a:fld id="{AD8196AF-8733-4C64-BF56-42DEB24710D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1" name="Line 15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4" r:id="rId3"/>
    <p:sldLayoutId id="2147483907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lang="en-US" altLang="zh-TW" sz="3200" dirty="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kumimoji="1" lang="ko-KR" altLang="en-US" sz="24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kumimoji="1" lang="ko-KR" altLang="en-US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kumimoji="1" lang="ko-KR" altLang="en-US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lang="ko-KR" altLang="en-US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kumimoji="1" lang="en-US" altLang="zh-TW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10"/>
          <p:cNvGrpSpPr>
            <a:grpSpLocks/>
          </p:cNvGrpSpPr>
          <p:nvPr/>
        </p:nvGrpSpPr>
        <p:grpSpPr bwMode="auto">
          <a:xfrm>
            <a:off x="323850" y="642938"/>
            <a:ext cx="8532813" cy="2065337"/>
            <a:chOff x="0" y="0"/>
            <a:chExt cx="9158" cy="183"/>
          </a:xfrm>
        </p:grpSpPr>
        <p:sp>
          <p:nvSpPr>
            <p:cNvPr id="6149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9pPr>
            </a:lstStyle>
            <a:p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ko-KR" altLang="en-US" sz="4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50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en-US" altLang="ko-KR" sz="28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2018</a:t>
              </a:r>
              <a:r>
                <a:rPr kumimoji="0" lang="ko-KR" altLang="en-US" sz="28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학년도 </a:t>
              </a:r>
              <a:r>
                <a:rPr kumimoji="0" lang="en-US" altLang="ko-KR" sz="28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2</a:t>
              </a:r>
              <a:r>
                <a:rPr kumimoji="0" lang="ko-KR" altLang="en-US" sz="28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학기</a:t>
              </a:r>
              <a:endParaRPr kumimoji="0" lang="en-US" altLang="ko-KR" sz="2800" b="1" dirty="0" smtClean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kumimoji="0" lang="en-US" altLang="ko-KR" sz="900" b="1" dirty="0" smtClean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C </a:t>
              </a:r>
              <a:r>
                <a:rPr kumimoji="0" lang="ko-KR" altLang="en-US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프로그래밍 </a:t>
              </a: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1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ko-KR" altLang="en-US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실습과제 </a:t>
              </a: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#</a:t>
              </a: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05</a:t>
              </a:r>
              <a:endParaRPr kumimoji="0" lang="en-US" altLang="ko-KR" sz="4400" dirty="0" smtClean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</p:txBody>
        </p:sp>
      </p:grpSp>
      <p:sp>
        <p:nvSpPr>
          <p:cNvPr id="6147" name="Line 4"/>
          <p:cNvSpPr>
            <a:spLocks noChangeShapeType="1"/>
          </p:cNvSpPr>
          <p:nvPr/>
        </p:nvSpPr>
        <p:spPr bwMode="auto">
          <a:xfrm>
            <a:off x="360363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6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860800"/>
            <a:ext cx="6400800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sz="2600" kern="1200" dirty="0" smtClean="0">
                <a:latin typeface="+mn-ea"/>
                <a:ea typeface="+mn-ea"/>
              </a:rPr>
              <a:t>조용주</a:t>
            </a:r>
            <a:endParaRPr lang="en-US" altLang="ko-KR" sz="2600" kern="1200" dirty="0">
              <a:latin typeface="+mn-ea"/>
              <a:ea typeface="+mn-ea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ko-KR" sz="2600" dirty="0" smtClean="0">
                <a:latin typeface="+mn-ea"/>
                <a:ea typeface="+mn-ea"/>
              </a:rPr>
              <a:t>ycho@smu.ac.kr</a:t>
            </a:r>
            <a:endParaRPr sz="2600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+mj-lt"/>
              </a:rPr>
              <a:t>실습과제 </a:t>
            </a:r>
            <a:r>
              <a:rPr lang="en-US" altLang="ko-KR">
                <a:latin typeface="+mj-lt"/>
              </a:rPr>
              <a:t>#05</a:t>
            </a:r>
            <a:endParaRPr lang="ko-KR" altLang="en-US">
              <a:latin typeface="+mj-lt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0060" y="1268413"/>
            <a:ext cx="8622420" cy="4862512"/>
          </a:xfrm>
        </p:spPr>
        <p:txBody>
          <a:bodyPr/>
          <a:lstStyle/>
          <a:p>
            <a:pPr lvl="0">
              <a:defRPr/>
            </a:pPr>
            <a:r>
              <a:rPr lang="en-US" altLang="ko-KR" sz="2800"/>
              <a:t>50</a:t>
            </a:r>
            <a:r>
              <a:rPr lang="ko-KR" altLang="en-US" sz="2800"/>
              <a:t>개의 정수를 담을 수 있는 배열을 만들고 </a:t>
            </a:r>
            <a:r>
              <a:rPr lang="en-US" altLang="ko-KR" sz="2800"/>
              <a:t>rand()</a:t>
            </a:r>
            <a:r>
              <a:rPr lang="ko-KR" altLang="en-US" sz="2800"/>
              <a:t>함수를 이용해서 </a:t>
            </a:r>
            <a:r>
              <a:rPr lang="en-US" altLang="ko-KR" sz="2800"/>
              <a:t>1-30</a:t>
            </a:r>
            <a:r>
              <a:rPr lang="ko-KR" altLang="en-US" sz="2800"/>
              <a:t>사이의 숫자들로 배열을 채울 것</a:t>
            </a:r>
            <a:endParaRPr lang="ko-KR" altLang="en-US" sz="2800"/>
          </a:p>
          <a:p>
            <a:pPr lvl="0">
              <a:defRPr/>
            </a:pPr>
            <a:r>
              <a:rPr lang="ko-KR" altLang="en-US" sz="2800"/>
              <a:t>각 배열의 요소의 숫자들을 확인해서 해당 숫자에 해당되는 만큼 </a:t>
            </a:r>
            <a:r>
              <a:rPr lang="en-US" altLang="ko-KR" sz="2800"/>
              <a:t>'*'</a:t>
            </a:r>
            <a:r>
              <a:rPr lang="ko-KR" altLang="en-US" sz="2800"/>
              <a:t>를 이용해서 다음 슬라이드에서 보인 것과 같은 형태로 표시할 것</a:t>
            </a:r>
            <a:endParaRPr lang="ko-KR" altLang="en-US" sz="2800"/>
          </a:p>
          <a:p>
            <a:pPr lvl="0">
              <a:defRPr/>
            </a:pPr>
            <a:r>
              <a:rPr lang="ko-KR" altLang="en-US" sz="2800"/>
              <a:t>배열에 있는 모든 숫자의 평균을 출력하고</a:t>
            </a:r>
            <a:r>
              <a:rPr lang="en-US" altLang="ko-KR" sz="2800"/>
              <a:t>, 1-10, 11-20, 21-30 </a:t>
            </a:r>
            <a:r>
              <a:rPr lang="ko-KR" altLang="en-US" sz="2800"/>
              <a:t>사이의 숫자가 몇 개 있는 지 출력할 것</a:t>
            </a:r>
            <a:endParaRPr lang="ko-KR" altLang="en-US" sz="2800"/>
          </a:p>
          <a:p>
            <a:pPr lvl="0">
              <a:defRPr/>
            </a:pPr>
            <a:endParaRPr lang="ko-KR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실습과제 </a:t>
            </a:r>
            <a:r>
              <a:rPr lang="en-US" altLang="ko-KR"/>
              <a:t>#05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3417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/>
              <a:t>Index	Value	Histogram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-------------------------------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0	10	*********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1	4	****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2	23	***********************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…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18	2	**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19	13	*************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Average: xx.x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Distribution: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1-10: 	19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11-20:	11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21-30:	20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w="med" len="med"/>
          <a:tailEnd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1" lang="zh-TW" altLang="en-US" sz="1800" b="0" i="0" u="none" strike="noStrike" cap="none" normalizeH="0" baseline="0" smtClean="0">
            <a:solidFill>
              <a:schemeClr val="tx1"/>
            </a:solidFill>
            <a:effectLst/>
            <a:latin typeface="Book Antiqua"/>
            <a:ea typeface="新細明體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w="med" len="med"/>
          <a:tailEnd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1" lang="zh-TW" altLang="en-US" sz="1800" b="0" i="0" u="none" strike="noStrike" cap="none" normalizeH="0" baseline="0" smtClean="0">
            <a:solidFill>
              <a:schemeClr val="tx1"/>
            </a:solidFill>
            <a:effectLst/>
            <a:latin typeface="Book Antiqua"/>
            <a:ea typeface="新細明體"/>
          </a:defRPr>
        </a:defPPr>
      </a:lst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EVL</ep:Company>
  <ep:Words>75</ep:Words>
  <ep:PresentationFormat>화면 슬라이드 쇼(4:3)</ep:PresentationFormat>
  <ep:Paragraphs>20</ep:Paragraphs>
  <ep:Slides>3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ep:HeadingPairs>
  <ep:TitlesOfParts>
    <vt:vector size="4" baseType="lpstr">
      <vt:lpstr>Level</vt:lpstr>
      <vt:lpstr>슬라이드 1</vt:lpstr>
      <vt:lpstr>실습과제 #05</vt:lpstr>
      <vt:lpstr>실습과제 #05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2001-05-01T19:45:44.000</dcterms:created>
  <dc:creator>Yongjoo Cho</dc:creator>
  <cp:lastModifiedBy>leehg</cp:lastModifiedBy>
  <dcterms:modified xsi:type="dcterms:W3CDTF">2018-11-08T14:48:35.563</dcterms:modified>
  <cp:revision>1696</cp:revision>
  <dc:title>Title</dc:title>
  <cp:version>1000.0000.01</cp:version>
</cp:coreProperties>
</file>